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slides/slide36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diagrams/data1.xml" ContentType="application/vnd.openxmlformats-officedocument.drawingml.diagramData+xml"/>
  <Override PartName="/ppt/slides/slide37.xml" ContentType="application/vnd.openxmlformats-officedocument.presentationml.slide+xml"/>
  <Override PartName="/ppt/presentation.xml" ContentType="application/vnd.openxmlformats-officedocument.presentationml.presentation.main+xml"/>
  <Override PartName="/ppt/slides/slide35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27.xml" ContentType="application/vnd.openxmlformats-officedocument.presentationml.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31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2.xml" ContentType="application/vnd.openxmlformats-officedocument.presentationml.slide+xml"/>
  <Override PartName="/ppt/slides/slide28.xml" ContentType="application/vnd.openxmlformats-officedocument.presentationml.slide+xml"/>
  <Override PartName="/ppt/slideMasters/slideMaster2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Masters/slideMaster13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Layouts/slideLayout41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13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3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theme/theme1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1.xml" ContentType="application/vnd.openxmlformats-officedocument.theme+xml"/>
  <Override PartName="/ppt/theme/theme4.xml" ContentType="application/vnd.openxmlformats-officedocument.theme+xml"/>
  <Override PartName="/ppt/theme/theme12.xml" ContentType="application/vnd.openxmlformats-officedocument.theme+xml"/>
  <Override PartName="/ppt/theme/theme5.xml" ContentType="application/vnd.openxmlformats-officedocument.theme+xml"/>
  <Override PartName="/ppt/theme/theme9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10.xml" ContentType="application/vnd.openxmlformats-officedocument.theme+xml"/>
  <Override PartName="/ppt/theme/theme6.xml" ContentType="application/vnd.openxmlformats-officedocument.theme+xml"/>
  <Override PartName="/ppt/theme/theme3.xml" ContentType="application/vnd.openxmlformats-officedocument.them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diagrams/quickStyle1.xml" ContentType="application/vnd.openxmlformats-officedocument.drawingml.diagramStyle+xml"/>
  <Override PartName="/ppt/diagrams/layout1.xml" ContentType="application/vnd.openxmlformats-officedocument.drawingml.diagramLayout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960" r:id="rId1"/>
    <p:sldMasterId id="2147485267" r:id="rId2"/>
    <p:sldMasterId id="2147485299" r:id="rId3"/>
    <p:sldMasterId id="2147485331" r:id="rId4"/>
    <p:sldMasterId id="2147485363" r:id="rId5"/>
    <p:sldMasterId id="2147485395" r:id="rId6"/>
    <p:sldMasterId id="2147485427" r:id="rId7"/>
    <p:sldMasterId id="2147485459" r:id="rId8"/>
    <p:sldMasterId id="2147485491" r:id="rId9"/>
    <p:sldMasterId id="2147485523" r:id="rId10"/>
    <p:sldMasterId id="2147485555" r:id="rId11"/>
    <p:sldMasterId id="2147485587" r:id="rId12"/>
    <p:sldMasterId id="2147485619" r:id="rId13"/>
  </p:sldMasterIdLst>
  <p:notesMasterIdLst>
    <p:notesMasterId r:id="rId54"/>
  </p:notesMasterIdLst>
  <p:handoutMasterIdLst>
    <p:handoutMasterId r:id="rId55"/>
  </p:handoutMasterIdLst>
  <p:sldIdLst>
    <p:sldId id="483" r:id="rId14"/>
    <p:sldId id="595" r:id="rId15"/>
    <p:sldId id="586" r:id="rId16"/>
    <p:sldId id="489" r:id="rId17"/>
    <p:sldId id="585" r:id="rId18"/>
    <p:sldId id="587" r:id="rId19"/>
    <p:sldId id="535" r:id="rId20"/>
    <p:sldId id="537" r:id="rId21"/>
    <p:sldId id="541" r:id="rId22"/>
    <p:sldId id="534" r:id="rId23"/>
    <p:sldId id="527" r:id="rId24"/>
    <p:sldId id="542" r:id="rId25"/>
    <p:sldId id="543" r:id="rId26"/>
    <p:sldId id="588" r:id="rId27"/>
    <p:sldId id="544" r:id="rId28"/>
    <p:sldId id="540" r:id="rId29"/>
    <p:sldId id="530" r:id="rId30"/>
    <p:sldId id="589" r:id="rId31"/>
    <p:sldId id="531" r:id="rId32"/>
    <p:sldId id="532" r:id="rId33"/>
    <p:sldId id="546" r:id="rId34"/>
    <p:sldId id="570" r:id="rId35"/>
    <p:sldId id="590" r:id="rId36"/>
    <p:sldId id="599" r:id="rId37"/>
    <p:sldId id="548" r:id="rId38"/>
    <p:sldId id="566" r:id="rId39"/>
    <p:sldId id="571" r:id="rId40"/>
    <p:sldId id="567" r:id="rId41"/>
    <p:sldId id="568" r:id="rId42"/>
    <p:sldId id="572" r:id="rId43"/>
    <p:sldId id="569" r:id="rId44"/>
    <p:sldId id="573" r:id="rId45"/>
    <p:sldId id="593" r:id="rId46"/>
    <p:sldId id="518" r:id="rId47"/>
    <p:sldId id="523" r:id="rId48"/>
    <p:sldId id="597" r:id="rId49"/>
    <p:sldId id="514" r:id="rId50"/>
    <p:sldId id="576" r:id="rId51"/>
    <p:sldId id="598" r:id="rId52"/>
    <p:sldId id="477" r:id="rId53"/>
  </p:sldIdLst>
  <p:sldSz cx="9144000" cy="5143500" type="screen16x9"/>
  <p:notesSz cx="6805613" cy="9944100"/>
  <p:embeddedFontLst>
    <p:embeddedFont>
      <p:font typeface="3ds" panose="02000503020000020004" pitchFamily="50" charset="0"/>
      <p:regular r:id="rId56"/>
      <p:bold r:id="rId57"/>
      <p:italic r:id="rId58"/>
      <p:boldItalic r:id="rId59"/>
    </p:embeddedFont>
    <p:embeddedFont>
      <p:font typeface="NanumSquare Bold" panose="020B0600000101010101" pitchFamily="34" charset="-127"/>
      <p:bold r:id="rId60"/>
    </p:embeddedFont>
    <p:embeddedFont>
      <p:font typeface="Arial Narrow" panose="020B0606020202030204" pitchFamily="34" charset="0"/>
      <p:regular r:id="rId61"/>
      <p:bold r:id="rId62"/>
      <p:italic r:id="rId63"/>
      <p:boldItalic r:id="rId64"/>
    </p:embeddedFont>
    <p:embeddedFont>
      <p:font typeface="NanumSquare ExtraBold" panose="020B0600000101010101" pitchFamily="34" charset="-127"/>
      <p:bold r:id="rId65"/>
    </p:embeddedFont>
    <p:embeddedFont>
      <p:font typeface="NanumSquare" panose="020B0600000101010101" pitchFamily="34" charset="-127"/>
      <p:regular r:id="rId66"/>
    </p:embeddedFont>
    <p:embeddedFont>
      <p:font typeface="3ds Light" panose="02000503020000020004" pitchFamily="50" charset="0"/>
      <p:regular r:id="rId67"/>
    </p:embeddedFont>
    <p:embeddedFont>
      <p:font typeface="3ds SemiBold" panose="02000503020000020004" pitchFamily="50" charset="0"/>
      <p:regular r:id="rId68"/>
      <p:bold r:id="rId69"/>
      <p:italic r:id="rId70"/>
      <p:boldItalic r:id="rId71"/>
    </p:embeddedFont>
    <p:embeddedFont>
      <p:font typeface="맑은 고딕" panose="020B0503020000020004" pitchFamily="34" charset="-127"/>
      <p:regular r:id="rId72"/>
      <p:bold r:id="rId73"/>
    </p:embeddedFont>
  </p:embeddedFontLst>
  <p:defaultTextStyle>
    <a:defPPr>
      <a:defRPr lang="en-US"/>
    </a:defPPr>
    <a:lvl1pPr marL="0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576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9152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8728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8303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7879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7455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7031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6607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668D3622-C07D-514F-BD00-3B6844CC333C}">
          <p14:sldIdLst>
            <p14:sldId id="483"/>
          </p14:sldIdLst>
        </p14:section>
        <p14:section name="Introduction" id="{4BCC8749-0D5E-40FE-B7D7-EF20C384E59D}">
          <p14:sldIdLst>
            <p14:sldId id="595"/>
          </p14:sldIdLst>
        </p14:section>
        <p14:section name="CDM" id="{790F3DEF-A3F6-49DB-86F8-F0777918B503}">
          <p14:sldIdLst>
            <p14:sldId id="586"/>
            <p14:sldId id="489"/>
            <p14:sldId id="585"/>
            <p14:sldId id="587"/>
            <p14:sldId id="535"/>
            <p14:sldId id="537"/>
            <p14:sldId id="541"/>
            <p14:sldId id="534"/>
            <p14:sldId id="527"/>
            <p14:sldId id="542"/>
            <p14:sldId id="543"/>
            <p14:sldId id="588"/>
            <p14:sldId id="544"/>
            <p14:sldId id="540"/>
            <p14:sldId id="530"/>
            <p14:sldId id="589"/>
            <p14:sldId id="531"/>
            <p14:sldId id="532"/>
            <p14:sldId id="546"/>
            <p14:sldId id="570"/>
            <p14:sldId id="590"/>
            <p14:sldId id="599"/>
            <p14:sldId id="548"/>
            <p14:sldId id="566"/>
            <p14:sldId id="571"/>
            <p14:sldId id="567"/>
            <p14:sldId id="568"/>
            <p14:sldId id="572"/>
            <p14:sldId id="569"/>
            <p14:sldId id="573"/>
          </p14:sldIdLst>
        </p14:section>
        <p14:section name="Bookmark Editor" id="{92AE27CE-A0B0-44FF-9293-D1563E58AC5B}">
          <p14:sldIdLst>
            <p14:sldId id="593"/>
            <p14:sldId id="518"/>
            <p14:sldId id="523"/>
            <p14:sldId id="597"/>
          </p14:sldIdLst>
        </p14:section>
        <p14:section name="MSF" id="{D9C57F62-D239-4B59-8694-5AA89548474A}">
          <p14:sldIdLst>
            <p14:sldId id="514"/>
            <p14:sldId id="576"/>
            <p14:sldId id="598"/>
          </p14:sldIdLst>
        </p14:section>
        <p14:section name="BACK COVER" id="{62D9C9C7-B854-4BF1-8057-E287FADA77E3}">
          <p14:sldIdLst>
            <p14:sldId id="4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913" userDrawn="1">
          <p15:clr>
            <a:srgbClr val="F26B43"/>
          </p15:clr>
        </p15:guide>
        <p15:guide id="2" pos="158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orient="horz" pos="214" userDrawn="1">
          <p15:clr>
            <a:srgbClr val="F26B43"/>
          </p15:clr>
        </p15:guide>
        <p15:guide id="5" pos="2880" userDrawn="1">
          <p15:clr>
            <a:srgbClr val="F26B43"/>
          </p15:clr>
        </p15:guide>
        <p15:guide id="6" orient="horz" pos="1620" userDrawn="1">
          <p15:clr>
            <a:srgbClr val="F26B43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NG Somi" initials="JS" lastIdx="1" clrIdx="0">
    <p:extLst>
      <p:ext uri="{19B8F6BF-5375-455C-9EA6-DF929625EA0E}">
        <p15:presenceInfo xmlns:p15="http://schemas.microsoft.com/office/powerpoint/2012/main" userId="JANG Som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7722"/>
    <a:srgbClr val="0F5486"/>
    <a:srgbClr val="E6E7E8"/>
    <a:srgbClr val="54A3DC"/>
    <a:srgbClr val="6E6F71"/>
    <a:srgbClr val="BFBFBF"/>
    <a:srgbClr val="97999B"/>
    <a:srgbClr val="E6E6E6"/>
    <a:srgbClr val="F9F9F9"/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82266" autoAdjust="0"/>
  </p:normalViewPr>
  <p:slideViewPr>
    <p:cSldViewPr snapToGrid="0">
      <p:cViewPr varScale="1">
        <p:scale>
          <a:sx n="91" d="100"/>
          <a:sy n="91" d="100"/>
        </p:scale>
        <p:origin x="1157" y="58"/>
      </p:cViewPr>
      <p:guideLst>
        <p:guide orient="horz" pos="2913"/>
        <p:guide pos="158"/>
        <p:guide pos="5602"/>
        <p:guide orient="horz" pos="214"/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5" d="100"/>
        <a:sy n="45" d="100"/>
      </p:scale>
      <p:origin x="0" y="-9930"/>
    </p:cViewPr>
  </p:sorterViewPr>
  <p:notesViewPr>
    <p:cSldViewPr snapToGrid="0">
      <p:cViewPr varScale="1">
        <p:scale>
          <a:sx n="77" d="100"/>
          <a:sy n="77" d="100"/>
        </p:scale>
        <p:origin x="309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3.xml"/><Relationship Id="rId21" Type="http://schemas.openxmlformats.org/officeDocument/2006/relationships/slide" Target="slides/slide8.xml"/><Relationship Id="rId42" Type="http://schemas.openxmlformats.org/officeDocument/2006/relationships/slide" Target="slides/slide29.xml"/><Relationship Id="rId47" Type="http://schemas.openxmlformats.org/officeDocument/2006/relationships/slide" Target="slides/slide34.xml"/><Relationship Id="rId63" Type="http://schemas.openxmlformats.org/officeDocument/2006/relationships/font" Target="fonts/font8.fntdata"/><Relationship Id="rId68" Type="http://schemas.openxmlformats.org/officeDocument/2006/relationships/font" Target="fonts/font13.fntdata"/><Relationship Id="rId16" Type="http://schemas.openxmlformats.org/officeDocument/2006/relationships/slide" Target="slides/slide3.xml"/><Relationship Id="rId11" Type="http://schemas.openxmlformats.org/officeDocument/2006/relationships/slideMaster" Target="slideMasters/slideMaster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53" Type="http://schemas.openxmlformats.org/officeDocument/2006/relationships/slide" Target="slides/slide40.xml"/><Relationship Id="rId58" Type="http://schemas.openxmlformats.org/officeDocument/2006/relationships/font" Target="fonts/font3.fntdata"/><Relationship Id="rId74" Type="http://schemas.openxmlformats.org/officeDocument/2006/relationships/commentAuthors" Target="commentAuthors.xml"/><Relationship Id="rId79" Type="http://schemas.openxmlformats.org/officeDocument/2006/relationships/customXml" Target="../customXml/item1.xml"/><Relationship Id="rId5" Type="http://schemas.openxmlformats.org/officeDocument/2006/relationships/slideMaster" Target="slideMasters/slideMaster5.xml"/><Relationship Id="rId61" Type="http://schemas.openxmlformats.org/officeDocument/2006/relationships/font" Target="fonts/font6.fntdata"/><Relationship Id="rId19" Type="http://schemas.openxmlformats.org/officeDocument/2006/relationships/slide" Target="slides/slide6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Relationship Id="rId43" Type="http://schemas.openxmlformats.org/officeDocument/2006/relationships/slide" Target="slides/slide30.xml"/><Relationship Id="rId48" Type="http://schemas.openxmlformats.org/officeDocument/2006/relationships/slide" Target="slides/slide35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font" Target="fonts/font14.fntdata"/><Relationship Id="rId77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8.xml"/><Relationship Id="rId72" Type="http://schemas.openxmlformats.org/officeDocument/2006/relationships/font" Target="fonts/font17.fntdata"/><Relationship Id="rId80" Type="http://schemas.openxmlformats.org/officeDocument/2006/relationships/customXml" Target="../customXml/item2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slide" Target="slides/slide25.xml"/><Relationship Id="rId46" Type="http://schemas.openxmlformats.org/officeDocument/2006/relationships/slide" Target="slides/slide33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20" Type="http://schemas.openxmlformats.org/officeDocument/2006/relationships/slide" Target="slides/slide7.xml"/><Relationship Id="rId41" Type="http://schemas.openxmlformats.org/officeDocument/2006/relationships/slide" Target="slides/slide28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7.fntdata"/><Relationship Id="rId70" Type="http://schemas.openxmlformats.org/officeDocument/2006/relationships/font" Target="fonts/font15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49" Type="http://schemas.openxmlformats.org/officeDocument/2006/relationships/slide" Target="slides/slide36.xml"/><Relationship Id="rId57" Type="http://schemas.openxmlformats.org/officeDocument/2006/relationships/font" Target="fonts/font2.fntdata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8.xml"/><Relationship Id="rId44" Type="http://schemas.openxmlformats.org/officeDocument/2006/relationships/slide" Target="slides/slide31.xml"/><Relationship Id="rId52" Type="http://schemas.openxmlformats.org/officeDocument/2006/relationships/slide" Target="slides/slide39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73" Type="http://schemas.openxmlformats.org/officeDocument/2006/relationships/font" Target="fonts/font18.fntdata"/><Relationship Id="rId78" Type="http://schemas.openxmlformats.org/officeDocument/2006/relationships/tableStyles" Target="tableStyles.xml"/><Relationship Id="rId81" Type="http://schemas.openxmlformats.org/officeDocument/2006/relationships/customXml" Target="../customXml/item3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39" Type="http://schemas.openxmlformats.org/officeDocument/2006/relationships/slide" Target="slides/slide26.xml"/><Relationship Id="rId34" Type="http://schemas.openxmlformats.org/officeDocument/2006/relationships/slide" Target="slides/slide21.xml"/><Relationship Id="rId50" Type="http://schemas.openxmlformats.org/officeDocument/2006/relationships/slide" Target="slides/slide37.xml"/><Relationship Id="rId55" Type="http://schemas.openxmlformats.org/officeDocument/2006/relationships/handoutMaster" Target="handoutMasters/handoutMaster1.xml"/><Relationship Id="rId76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71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16.xml"/><Relationship Id="rId24" Type="http://schemas.openxmlformats.org/officeDocument/2006/relationships/slide" Target="slides/slide11.xml"/><Relationship Id="rId40" Type="http://schemas.openxmlformats.org/officeDocument/2006/relationships/slide" Target="slides/slide27.xml"/><Relationship Id="rId45" Type="http://schemas.openxmlformats.org/officeDocument/2006/relationships/slide" Target="slides/slide32.xml"/><Relationship Id="rId66" Type="http://schemas.openxmlformats.org/officeDocument/2006/relationships/font" Target="fonts/font11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C75322-09E6-4781-92AC-68C5F600D266}" type="doc">
      <dgm:prSet loTypeId="urn:microsoft.com/office/officeart/2005/8/layout/cycle6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F5625232-A661-48C1-99A0-D306A0F108C0}">
      <dgm:prSet phldrT="[텍스트]" custT="1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latinLnBrk="1">
            <a:lnSpc>
              <a:spcPct val="50000"/>
            </a:lnSpc>
          </a:pPr>
          <a:r>
            <a:rPr lang="en-US" altLang="ko-KR" sz="1050" smtClean="0">
              <a:latin typeface="+mj-lt"/>
            </a:rPr>
            <a:t>MS</a:t>
          </a:r>
        </a:p>
        <a:p>
          <a:pPr latinLnBrk="1">
            <a:lnSpc>
              <a:spcPct val="50000"/>
            </a:lnSpc>
          </a:pPr>
          <a:r>
            <a:rPr lang="en-US" altLang="ko-KR" sz="1050" smtClean="0">
              <a:latin typeface="+mj-lt"/>
            </a:rPr>
            <a:t>Excel</a:t>
          </a:r>
          <a:endParaRPr lang="ko-KR" altLang="en-US" sz="1050">
            <a:latin typeface="+mj-lt"/>
          </a:endParaRPr>
        </a:p>
      </dgm:t>
    </dgm:pt>
    <dgm:pt modelId="{F044F184-3465-4067-B640-B71F872CB7EF}" type="sibTrans" cxnId="{24570E94-0EC9-459E-B3DB-862D980D43E7}">
      <dgm:prSet/>
      <dgm:spPr/>
      <dgm:t>
        <a:bodyPr/>
        <a:lstStyle/>
        <a:p>
          <a:pPr latinLnBrk="1"/>
          <a:endParaRPr lang="ko-KR" altLang="en-US" sz="1100"/>
        </a:p>
      </dgm:t>
    </dgm:pt>
    <dgm:pt modelId="{AB3BF7DB-1B2F-4005-83E1-321F1FCBA719}" type="parTrans" cxnId="{24570E94-0EC9-459E-B3DB-862D980D43E7}">
      <dgm:prSet/>
      <dgm:spPr/>
      <dgm:t>
        <a:bodyPr/>
        <a:lstStyle/>
        <a:p>
          <a:pPr latinLnBrk="1"/>
          <a:endParaRPr lang="ko-KR" altLang="en-US" sz="1100"/>
        </a:p>
      </dgm:t>
    </dgm:pt>
    <dgm:pt modelId="{6408FD4B-1439-449C-9E82-338F6AD878EA}">
      <dgm:prSet phldrT="[텍스트]" custT="1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latinLnBrk="1">
            <a:lnSpc>
              <a:spcPct val="50000"/>
            </a:lnSpc>
          </a:pPr>
          <a:r>
            <a:rPr lang="en-US" altLang="ko-KR" sz="1050" smtClean="0">
              <a:latin typeface="+mj-lt"/>
            </a:rPr>
            <a:t>MS</a:t>
          </a:r>
        </a:p>
        <a:p>
          <a:pPr latinLnBrk="1">
            <a:lnSpc>
              <a:spcPct val="50000"/>
            </a:lnSpc>
          </a:pPr>
          <a:r>
            <a:rPr lang="en-US" altLang="ko-KR" sz="1050" smtClean="0">
              <a:latin typeface="+mj-lt"/>
            </a:rPr>
            <a:t>Project</a:t>
          </a:r>
          <a:endParaRPr lang="ko-KR" altLang="en-US" sz="1050">
            <a:latin typeface="+mj-lt"/>
          </a:endParaRPr>
        </a:p>
      </dgm:t>
    </dgm:pt>
    <dgm:pt modelId="{8EBD79E3-22CB-40D2-B7FF-4CC0A1FCC84B}" type="sibTrans" cxnId="{0B5A1406-FECA-4970-98B6-C4E9851C2C91}">
      <dgm:prSet/>
      <dgm:spPr/>
      <dgm:t>
        <a:bodyPr/>
        <a:lstStyle/>
        <a:p>
          <a:pPr latinLnBrk="1"/>
          <a:endParaRPr lang="ko-KR" altLang="en-US" sz="1100"/>
        </a:p>
      </dgm:t>
    </dgm:pt>
    <dgm:pt modelId="{358237CE-A6D7-4541-9050-A5540E606A39}" type="parTrans" cxnId="{0B5A1406-FECA-4970-98B6-C4E9851C2C91}">
      <dgm:prSet/>
      <dgm:spPr/>
      <dgm:t>
        <a:bodyPr/>
        <a:lstStyle/>
        <a:p>
          <a:pPr latinLnBrk="1"/>
          <a:endParaRPr lang="ko-KR" altLang="en-US" sz="1100"/>
        </a:p>
      </dgm:t>
    </dgm:pt>
    <dgm:pt modelId="{AA9B2A8A-9754-416B-B75C-959B896EDFB8}">
      <dgm:prSet phldrT="[텍스트]" custT="1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latinLnBrk="1">
            <a:lnSpc>
              <a:spcPct val="50000"/>
            </a:lnSpc>
          </a:pPr>
          <a:r>
            <a:rPr lang="en-US" altLang="ko-KR" sz="1050" smtClean="0">
              <a:latin typeface="+mj-lt"/>
            </a:rPr>
            <a:t>MS</a:t>
          </a:r>
        </a:p>
        <a:p>
          <a:pPr latinLnBrk="1">
            <a:lnSpc>
              <a:spcPct val="50000"/>
            </a:lnSpc>
          </a:pPr>
          <a:r>
            <a:rPr lang="en-US" altLang="ko-KR" sz="1050" smtClean="0">
              <a:latin typeface="+mj-lt"/>
            </a:rPr>
            <a:t>Outlook</a:t>
          </a:r>
        </a:p>
      </dgm:t>
    </dgm:pt>
    <dgm:pt modelId="{2F942AE2-49B4-445F-8076-ECA39B9725A2}" type="sibTrans" cxnId="{62C5D38B-1EE7-4A8C-BF58-D4456B5B03B5}">
      <dgm:prSet/>
      <dgm:spPr/>
      <dgm:t>
        <a:bodyPr/>
        <a:lstStyle/>
        <a:p>
          <a:pPr latinLnBrk="1"/>
          <a:endParaRPr lang="ko-KR" altLang="en-US" sz="1100"/>
        </a:p>
      </dgm:t>
    </dgm:pt>
    <dgm:pt modelId="{8DD1D831-2CF5-499F-9486-B7B0FD583E02}" type="parTrans" cxnId="{62C5D38B-1EE7-4A8C-BF58-D4456B5B03B5}">
      <dgm:prSet/>
      <dgm:spPr/>
      <dgm:t>
        <a:bodyPr/>
        <a:lstStyle/>
        <a:p>
          <a:pPr latinLnBrk="1"/>
          <a:endParaRPr lang="ko-KR" altLang="en-US" sz="1100"/>
        </a:p>
      </dgm:t>
    </dgm:pt>
    <dgm:pt modelId="{DBD94E91-D427-48F8-BA51-0FCFA07E0AB7}">
      <dgm:prSet phldrT="[텍스트]" custT="1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latinLnBrk="1">
            <a:lnSpc>
              <a:spcPct val="50000"/>
            </a:lnSpc>
          </a:pPr>
          <a:r>
            <a:rPr lang="en-US" altLang="ko-KR" sz="1050" smtClean="0">
              <a:latin typeface="+mj-lt"/>
            </a:rPr>
            <a:t>MS</a:t>
          </a:r>
        </a:p>
        <a:p>
          <a:pPr latinLnBrk="1">
            <a:lnSpc>
              <a:spcPct val="50000"/>
            </a:lnSpc>
          </a:pPr>
          <a:r>
            <a:rPr lang="en-US" altLang="ko-KR" sz="1050" smtClean="0">
              <a:latin typeface="+mj-lt"/>
            </a:rPr>
            <a:t>PowerPoint</a:t>
          </a:r>
          <a:endParaRPr lang="ko-KR" altLang="en-US" sz="1050">
            <a:latin typeface="+mj-lt"/>
          </a:endParaRPr>
        </a:p>
      </dgm:t>
    </dgm:pt>
    <dgm:pt modelId="{48A42634-B540-458C-B845-0066D524587B}" type="sibTrans" cxnId="{825812F8-3351-498D-9536-05376621A613}">
      <dgm:prSet/>
      <dgm:spPr/>
      <dgm:t>
        <a:bodyPr/>
        <a:lstStyle/>
        <a:p>
          <a:pPr latinLnBrk="1"/>
          <a:endParaRPr lang="ko-KR" altLang="en-US" sz="1100"/>
        </a:p>
      </dgm:t>
    </dgm:pt>
    <dgm:pt modelId="{2832D588-9615-4117-B9F9-EA6A0C1F73B3}" type="parTrans" cxnId="{825812F8-3351-498D-9536-05376621A613}">
      <dgm:prSet/>
      <dgm:spPr/>
      <dgm:t>
        <a:bodyPr/>
        <a:lstStyle/>
        <a:p>
          <a:pPr latinLnBrk="1"/>
          <a:endParaRPr lang="ko-KR" altLang="en-US" sz="1100"/>
        </a:p>
      </dgm:t>
    </dgm:pt>
    <dgm:pt modelId="{AD8672EE-980F-47EF-A6E8-F64C6E6E7645}">
      <dgm:prSet phldrT="[텍스트]" custT="1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latinLnBrk="1">
            <a:lnSpc>
              <a:spcPct val="50000"/>
            </a:lnSpc>
          </a:pPr>
          <a:r>
            <a:rPr lang="en-US" altLang="ko-KR" sz="1050" smtClean="0">
              <a:latin typeface="+mj-lt"/>
            </a:rPr>
            <a:t>MS</a:t>
          </a:r>
        </a:p>
        <a:p>
          <a:pPr latinLnBrk="1">
            <a:lnSpc>
              <a:spcPct val="50000"/>
            </a:lnSpc>
          </a:pPr>
          <a:r>
            <a:rPr lang="en-US" altLang="ko-KR" sz="1050" smtClean="0">
              <a:latin typeface="+mj-lt"/>
            </a:rPr>
            <a:t>Word</a:t>
          </a:r>
          <a:endParaRPr lang="ko-KR" altLang="en-US" sz="1050">
            <a:latin typeface="+mj-lt"/>
          </a:endParaRPr>
        </a:p>
      </dgm:t>
    </dgm:pt>
    <dgm:pt modelId="{3C8A665B-9D5A-4AA9-82A1-31A7B12769AD}" type="sibTrans" cxnId="{F95ACB42-A660-413B-B1AB-7C4E346C271C}">
      <dgm:prSet/>
      <dgm:spPr/>
      <dgm:t>
        <a:bodyPr/>
        <a:lstStyle/>
        <a:p>
          <a:pPr latinLnBrk="1"/>
          <a:endParaRPr lang="ko-KR" altLang="en-US" sz="1100"/>
        </a:p>
      </dgm:t>
    </dgm:pt>
    <dgm:pt modelId="{EF3238C8-E724-4526-9B90-8B65E048AB7E}" type="parTrans" cxnId="{F95ACB42-A660-413B-B1AB-7C4E346C271C}">
      <dgm:prSet/>
      <dgm:spPr/>
      <dgm:t>
        <a:bodyPr/>
        <a:lstStyle/>
        <a:p>
          <a:pPr latinLnBrk="1"/>
          <a:endParaRPr lang="ko-KR" altLang="en-US" sz="1100"/>
        </a:p>
      </dgm:t>
    </dgm:pt>
    <dgm:pt modelId="{9CAEE0FD-ED71-4F14-AC33-B5684D0285A5}" type="pres">
      <dgm:prSet presAssocID="{0AC75322-09E6-4781-92AC-68C5F600D266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43001F3-0D36-4922-9A95-0B3690276468}" type="pres">
      <dgm:prSet presAssocID="{AD8672EE-980F-47EF-A6E8-F64C6E6E7645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4F847B2-CDDA-4F00-8118-71FA1C2E0493}" type="pres">
      <dgm:prSet presAssocID="{AD8672EE-980F-47EF-A6E8-F64C6E6E7645}" presName="spNode" presStyleCnt="0"/>
      <dgm:spPr/>
    </dgm:pt>
    <dgm:pt modelId="{9500856E-EAAC-4976-839A-6F178A17B42B}" type="pres">
      <dgm:prSet presAssocID="{3C8A665B-9D5A-4AA9-82A1-31A7B12769AD}" presName="sibTrans" presStyleLbl="sibTrans1D1" presStyleIdx="0" presStyleCnt="5"/>
      <dgm:spPr/>
      <dgm:t>
        <a:bodyPr/>
        <a:lstStyle/>
        <a:p>
          <a:pPr latinLnBrk="1"/>
          <a:endParaRPr lang="ko-KR" altLang="en-US"/>
        </a:p>
      </dgm:t>
    </dgm:pt>
    <dgm:pt modelId="{7A4700AA-F7E9-4240-B92A-A30AE25E296C}" type="pres">
      <dgm:prSet presAssocID="{DBD94E91-D427-48F8-BA51-0FCFA07E0AB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9EB30B0-0D99-4E59-9A55-4C684DA0D6A8}" type="pres">
      <dgm:prSet presAssocID="{DBD94E91-D427-48F8-BA51-0FCFA07E0AB7}" presName="spNode" presStyleCnt="0"/>
      <dgm:spPr/>
    </dgm:pt>
    <dgm:pt modelId="{0018EE22-89EF-4D36-BA5D-789D23306DE0}" type="pres">
      <dgm:prSet presAssocID="{48A42634-B540-458C-B845-0066D524587B}" presName="sibTrans" presStyleLbl="sibTrans1D1" presStyleIdx="1" presStyleCnt="5"/>
      <dgm:spPr/>
      <dgm:t>
        <a:bodyPr/>
        <a:lstStyle/>
        <a:p>
          <a:pPr latinLnBrk="1"/>
          <a:endParaRPr lang="ko-KR" altLang="en-US"/>
        </a:p>
      </dgm:t>
    </dgm:pt>
    <dgm:pt modelId="{3D98F947-983F-466D-986F-5DBE056B4F17}" type="pres">
      <dgm:prSet presAssocID="{AA9B2A8A-9754-416B-B75C-959B896EDFB8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D8DC216-D6D6-4BD3-91AE-E30D5FE5E588}" type="pres">
      <dgm:prSet presAssocID="{AA9B2A8A-9754-416B-B75C-959B896EDFB8}" presName="spNode" presStyleCnt="0"/>
      <dgm:spPr/>
    </dgm:pt>
    <dgm:pt modelId="{69F12BFB-F108-4EC9-B502-ED282C4085BF}" type="pres">
      <dgm:prSet presAssocID="{2F942AE2-49B4-445F-8076-ECA39B9725A2}" presName="sibTrans" presStyleLbl="sibTrans1D1" presStyleIdx="2" presStyleCnt="5"/>
      <dgm:spPr/>
      <dgm:t>
        <a:bodyPr/>
        <a:lstStyle/>
        <a:p>
          <a:pPr latinLnBrk="1"/>
          <a:endParaRPr lang="ko-KR" altLang="en-US"/>
        </a:p>
      </dgm:t>
    </dgm:pt>
    <dgm:pt modelId="{C81C54EB-6986-42AC-8121-9BDFA1175DC4}" type="pres">
      <dgm:prSet presAssocID="{6408FD4B-1439-449C-9E82-338F6AD878EA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0F6C583-7853-4429-AC89-D21D9144090E}" type="pres">
      <dgm:prSet presAssocID="{6408FD4B-1439-449C-9E82-338F6AD878EA}" presName="spNode" presStyleCnt="0"/>
      <dgm:spPr/>
    </dgm:pt>
    <dgm:pt modelId="{72151018-FA72-4B95-98B7-3186A499ECFF}" type="pres">
      <dgm:prSet presAssocID="{8EBD79E3-22CB-40D2-B7FF-4CC0A1FCC84B}" presName="sibTrans" presStyleLbl="sibTrans1D1" presStyleIdx="3" presStyleCnt="5"/>
      <dgm:spPr/>
      <dgm:t>
        <a:bodyPr/>
        <a:lstStyle/>
        <a:p>
          <a:pPr latinLnBrk="1"/>
          <a:endParaRPr lang="ko-KR" altLang="en-US"/>
        </a:p>
      </dgm:t>
    </dgm:pt>
    <dgm:pt modelId="{E3431DBA-1172-4003-B22A-D91A98E24349}" type="pres">
      <dgm:prSet presAssocID="{F5625232-A661-48C1-99A0-D306A0F108C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6D6E314-F3C3-49DD-9046-BDAA1E16672E}" type="pres">
      <dgm:prSet presAssocID="{F5625232-A661-48C1-99A0-D306A0F108C0}" presName="spNode" presStyleCnt="0"/>
      <dgm:spPr/>
    </dgm:pt>
    <dgm:pt modelId="{DC3E7130-27DB-4723-BFBA-7A36DED7CD7A}" type="pres">
      <dgm:prSet presAssocID="{F044F184-3465-4067-B640-B71F872CB7EF}" presName="sibTrans" presStyleLbl="sibTrans1D1" presStyleIdx="4" presStyleCnt="5"/>
      <dgm:spPr/>
      <dgm:t>
        <a:bodyPr/>
        <a:lstStyle/>
        <a:p>
          <a:pPr latinLnBrk="1"/>
          <a:endParaRPr lang="ko-KR" altLang="en-US"/>
        </a:p>
      </dgm:t>
    </dgm:pt>
  </dgm:ptLst>
  <dgm:cxnLst>
    <dgm:cxn modelId="{F00964C0-2761-4819-9879-6CC68A96FFB1}" type="presOf" srcId="{48A42634-B540-458C-B845-0066D524587B}" destId="{0018EE22-89EF-4D36-BA5D-789D23306DE0}" srcOrd="0" destOrd="0" presId="urn:microsoft.com/office/officeart/2005/8/layout/cycle6"/>
    <dgm:cxn modelId="{38748ADB-18D5-4E51-AD22-833E77B77DF0}" type="presOf" srcId="{8EBD79E3-22CB-40D2-B7FF-4CC0A1FCC84B}" destId="{72151018-FA72-4B95-98B7-3186A499ECFF}" srcOrd="0" destOrd="0" presId="urn:microsoft.com/office/officeart/2005/8/layout/cycle6"/>
    <dgm:cxn modelId="{F95ACB42-A660-413B-B1AB-7C4E346C271C}" srcId="{0AC75322-09E6-4781-92AC-68C5F600D266}" destId="{AD8672EE-980F-47EF-A6E8-F64C6E6E7645}" srcOrd="0" destOrd="0" parTransId="{EF3238C8-E724-4526-9B90-8B65E048AB7E}" sibTransId="{3C8A665B-9D5A-4AA9-82A1-31A7B12769AD}"/>
    <dgm:cxn modelId="{1005014A-F94C-4F32-B3CB-605DB96E8EB3}" type="presOf" srcId="{AD8672EE-980F-47EF-A6E8-F64C6E6E7645}" destId="{343001F3-0D36-4922-9A95-0B3690276468}" srcOrd="0" destOrd="0" presId="urn:microsoft.com/office/officeart/2005/8/layout/cycle6"/>
    <dgm:cxn modelId="{24570E94-0EC9-459E-B3DB-862D980D43E7}" srcId="{0AC75322-09E6-4781-92AC-68C5F600D266}" destId="{F5625232-A661-48C1-99A0-D306A0F108C0}" srcOrd="4" destOrd="0" parTransId="{AB3BF7DB-1B2F-4005-83E1-321F1FCBA719}" sibTransId="{F044F184-3465-4067-B640-B71F872CB7EF}"/>
    <dgm:cxn modelId="{AE8D9391-E100-4A36-AA82-D72CF305EBCE}" type="presOf" srcId="{DBD94E91-D427-48F8-BA51-0FCFA07E0AB7}" destId="{7A4700AA-F7E9-4240-B92A-A30AE25E296C}" srcOrd="0" destOrd="0" presId="urn:microsoft.com/office/officeart/2005/8/layout/cycle6"/>
    <dgm:cxn modelId="{06C01776-3BFB-40FB-98E0-4F39C2AF09E1}" type="presOf" srcId="{2F942AE2-49B4-445F-8076-ECA39B9725A2}" destId="{69F12BFB-F108-4EC9-B502-ED282C4085BF}" srcOrd="0" destOrd="0" presId="urn:microsoft.com/office/officeart/2005/8/layout/cycle6"/>
    <dgm:cxn modelId="{62C5D38B-1EE7-4A8C-BF58-D4456B5B03B5}" srcId="{0AC75322-09E6-4781-92AC-68C5F600D266}" destId="{AA9B2A8A-9754-416B-B75C-959B896EDFB8}" srcOrd="2" destOrd="0" parTransId="{8DD1D831-2CF5-499F-9486-B7B0FD583E02}" sibTransId="{2F942AE2-49B4-445F-8076-ECA39B9725A2}"/>
    <dgm:cxn modelId="{0B5A1406-FECA-4970-98B6-C4E9851C2C91}" srcId="{0AC75322-09E6-4781-92AC-68C5F600D266}" destId="{6408FD4B-1439-449C-9E82-338F6AD878EA}" srcOrd="3" destOrd="0" parTransId="{358237CE-A6D7-4541-9050-A5540E606A39}" sibTransId="{8EBD79E3-22CB-40D2-B7FF-4CC0A1FCC84B}"/>
    <dgm:cxn modelId="{EF9B1066-F2BD-4F40-A43D-F725FEC1CE83}" type="presOf" srcId="{F5625232-A661-48C1-99A0-D306A0F108C0}" destId="{E3431DBA-1172-4003-B22A-D91A98E24349}" srcOrd="0" destOrd="0" presId="urn:microsoft.com/office/officeart/2005/8/layout/cycle6"/>
    <dgm:cxn modelId="{9F451928-624E-4527-8CF4-A16F1B46E488}" type="presOf" srcId="{3C8A665B-9D5A-4AA9-82A1-31A7B12769AD}" destId="{9500856E-EAAC-4976-839A-6F178A17B42B}" srcOrd="0" destOrd="0" presId="urn:microsoft.com/office/officeart/2005/8/layout/cycle6"/>
    <dgm:cxn modelId="{E73FF5E0-A488-4537-9F57-D359BF080E39}" type="presOf" srcId="{AA9B2A8A-9754-416B-B75C-959B896EDFB8}" destId="{3D98F947-983F-466D-986F-5DBE056B4F17}" srcOrd="0" destOrd="0" presId="urn:microsoft.com/office/officeart/2005/8/layout/cycle6"/>
    <dgm:cxn modelId="{B0ADE2AB-D03C-4157-8BB9-CE25CB8474DC}" type="presOf" srcId="{F044F184-3465-4067-B640-B71F872CB7EF}" destId="{DC3E7130-27DB-4723-BFBA-7A36DED7CD7A}" srcOrd="0" destOrd="0" presId="urn:microsoft.com/office/officeart/2005/8/layout/cycle6"/>
    <dgm:cxn modelId="{05CD959D-E206-4076-B4AD-1B165E95E7EE}" type="presOf" srcId="{0AC75322-09E6-4781-92AC-68C5F600D266}" destId="{9CAEE0FD-ED71-4F14-AC33-B5684D0285A5}" srcOrd="0" destOrd="0" presId="urn:microsoft.com/office/officeart/2005/8/layout/cycle6"/>
    <dgm:cxn modelId="{825812F8-3351-498D-9536-05376621A613}" srcId="{0AC75322-09E6-4781-92AC-68C5F600D266}" destId="{DBD94E91-D427-48F8-BA51-0FCFA07E0AB7}" srcOrd="1" destOrd="0" parTransId="{2832D588-9615-4117-B9F9-EA6A0C1F73B3}" sibTransId="{48A42634-B540-458C-B845-0066D524587B}"/>
    <dgm:cxn modelId="{AB2DC9D5-7D03-407D-89AE-39E3EEC351CC}" type="presOf" srcId="{6408FD4B-1439-449C-9E82-338F6AD878EA}" destId="{C81C54EB-6986-42AC-8121-9BDFA1175DC4}" srcOrd="0" destOrd="0" presId="urn:microsoft.com/office/officeart/2005/8/layout/cycle6"/>
    <dgm:cxn modelId="{862BD971-C889-475F-9955-D4B3C09D4B02}" type="presParOf" srcId="{9CAEE0FD-ED71-4F14-AC33-B5684D0285A5}" destId="{343001F3-0D36-4922-9A95-0B3690276468}" srcOrd="0" destOrd="0" presId="urn:microsoft.com/office/officeart/2005/8/layout/cycle6"/>
    <dgm:cxn modelId="{177D18D7-42B9-40AE-98E8-3958FD40A650}" type="presParOf" srcId="{9CAEE0FD-ED71-4F14-AC33-B5684D0285A5}" destId="{C4F847B2-CDDA-4F00-8118-71FA1C2E0493}" srcOrd="1" destOrd="0" presId="urn:microsoft.com/office/officeart/2005/8/layout/cycle6"/>
    <dgm:cxn modelId="{5023DBAC-3D3F-4854-94A4-98FF5B298026}" type="presParOf" srcId="{9CAEE0FD-ED71-4F14-AC33-B5684D0285A5}" destId="{9500856E-EAAC-4976-839A-6F178A17B42B}" srcOrd="2" destOrd="0" presId="urn:microsoft.com/office/officeart/2005/8/layout/cycle6"/>
    <dgm:cxn modelId="{6AE8617E-D44D-4795-B83B-6AE9A0358C94}" type="presParOf" srcId="{9CAEE0FD-ED71-4F14-AC33-B5684D0285A5}" destId="{7A4700AA-F7E9-4240-B92A-A30AE25E296C}" srcOrd="3" destOrd="0" presId="urn:microsoft.com/office/officeart/2005/8/layout/cycle6"/>
    <dgm:cxn modelId="{4E8B7CA3-3BE4-4C09-BC57-D1115786BDAE}" type="presParOf" srcId="{9CAEE0FD-ED71-4F14-AC33-B5684D0285A5}" destId="{99EB30B0-0D99-4E59-9A55-4C684DA0D6A8}" srcOrd="4" destOrd="0" presId="urn:microsoft.com/office/officeart/2005/8/layout/cycle6"/>
    <dgm:cxn modelId="{210797E8-0E06-457D-B3CB-C695E640D741}" type="presParOf" srcId="{9CAEE0FD-ED71-4F14-AC33-B5684D0285A5}" destId="{0018EE22-89EF-4D36-BA5D-789D23306DE0}" srcOrd="5" destOrd="0" presId="urn:microsoft.com/office/officeart/2005/8/layout/cycle6"/>
    <dgm:cxn modelId="{43D692B1-CA61-4CE1-8E9B-91BA2FF4B7ED}" type="presParOf" srcId="{9CAEE0FD-ED71-4F14-AC33-B5684D0285A5}" destId="{3D98F947-983F-466D-986F-5DBE056B4F17}" srcOrd="6" destOrd="0" presId="urn:microsoft.com/office/officeart/2005/8/layout/cycle6"/>
    <dgm:cxn modelId="{784D9F5A-8A92-4A3B-86F7-3352B89A7BE4}" type="presParOf" srcId="{9CAEE0FD-ED71-4F14-AC33-B5684D0285A5}" destId="{3D8DC216-D6D6-4BD3-91AE-E30D5FE5E588}" srcOrd="7" destOrd="0" presId="urn:microsoft.com/office/officeart/2005/8/layout/cycle6"/>
    <dgm:cxn modelId="{000A187A-5010-4F71-8AC4-CE91FE0901F7}" type="presParOf" srcId="{9CAEE0FD-ED71-4F14-AC33-B5684D0285A5}" destId="{69F12BFB-F108-4EC9-B502-ED282C4085BF}" srcOrd="8" destOrd="0" presId="urn:microsoft.com/office/officeart/2005/8/layout/cycle6"/>
    <dgm:cxn modelId="{A74ACB95-361A-4751-802B-C2BDD3085258}" type="presParOf" srcId="{9CAEE0FD-ED71-4F14-AC33-B5684D0285A5}" destId="{C81C54EB-6986-42AC-8121-9BDFA1175DC4}" srcOrd="9" destOrd="0" presId="urn:microsoft.com/office/officeart/2005/8/layout/cycle6"/>
    <dgm:cxn modelId="{9857AA56-57CC-4254-BFA5-2B1635361D8A}" type="presParOf" srcId="{9CAEE0FD-ED71-4F14-AC33-B5684D0285A5}" destId="{90F6C583-7853-4429-AC89-D21D9144090E}" srcOrd="10" destOrd="0" presId="urn:microsoft.com/office/officeart/2005/8/layout/cycle6"/>
    <dgm:cxn modelId="{4CDF3DB3-1DDC-4494-ACD5-5BA335DB5833}" type="presParOf" srcId="{9CAEE0FD-ED71-4F14-AC33-B5684D0285A5}" destId="{72151018-FA72-4B95-98B7-3186A499ECFF}" srcOrd="11" destOrd="0" presId="urn:microsoft.com/office/officeart/2005/8/layout/cycle6"/>
    <dgm:cxn modelId="{B56F7ACB-588A-4B25-BFA1-207CD75BBC71}" type="presParOf" srcId="{9CAEE0FD-ED71-4F14-AC33-B5684D0285A5}" destId="{E3431DBA-1172-4003-B22A-D91A98E24349}" srcOrd="12" destOrd="0" presId="urn:microsoft.com/office/officeart/2005/8/layout/cycle6"/>
    <dgm:cxn modelId="{F69B1ADD-61D7-464D-8615-D8B1B5B4ECFB}" type="presParOf" srcId="{9CAEE0FD-ED71-4F14-AC33-B5684D0285A5}" destId="{46D6E314-F3C3-49DD-9046-BDAA1E16672E}" srcOrd="13" destOrd="0" presId="urn:microsoft.com/office/officeart/2005/8/layout/cycle6"/>
    <dgm:cxn modelId="{E3CB7CF4-8261-4146-8772-87D7D0B39A63}" type="presParOf" srcId="{9CAEE0FD-ED71-4F14-AC33-B5684D0285A5}" destId="{DC3E7130-27DB-4723-BFBA-7A36DED7CD7A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3001F3-0D36-4922-9A95-0B3690276468}">
      <dsp:nvSpPr>
        <dsp:cNvPr id="0" name=""/>
        <dsp:cNvSpPr/>
      </dsp:nvSpPr>
      <dsp:spPr>
        <a:xfrm>
          <a:off x="1556754" y="1696"/>
          <a:ext cx="1013653" cy="6588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66725" latinLnBrk="1">
            <a:lnSpc>
              <a:spcPct val="5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050" kern="1200" smtClean="0">
              <a:latin typeface="+mj-lt"/>
            </a:rPr>
            <a:t>MS</a:t>
          </a:r>
        </a:p>
        <a:p>
          <a:pPr lvl="0" algn="ctr" defTabSz="466725" latinLnBrk="1">
            <a:lnSpc>
              <a:spcPct val="5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050" kern="1200" smtClean="0">
              <a:latin typeface="+mj-lt"/>
            </a:rPr>
            <a:t>Word</a:t>
          </a:r>
          <a:endParaRPr lang="ko-KR" altLang="en-US" sz="1050" kern="1200">
            <a:latin typeface="+mj-lt"/>
          </a:endParaRPr>
        </a:p>
      </dsp:txBody>
      <dsp:txXfrm>
        <a:off x="1588918" y="33860"/>
        <a:ext cx="949325" cy="594546"/>
      </dsp:txXfrm>
    </dsp:sp>
    <dsp:sp modelId="{9500856E-EAAC-4976-839A-6F178A17B42B}">
      <dsp:nvSpPr>
        <dsp:cNvPr id="0" name=""/>
        <dsp:cNvSpPr/>
      </dsp:nvSpPr>
      <dsp:spPr>
        <a:xfrm>
          <a:off x="748302" y="331134"/>
          <a:ext cx="2630557" cy="2630557"/>
        </a:xfrm>
        <a:custGeom>
          <a:avLst/>
          <a:gdLst/>
          <a:ahLst/>
          <a:cxnLst/>
          <a:rect l="0" t="0" r="0" b="0"/>
          <a:pathLst>
            <a:path>
              <a:moveTo>
                <a:pt x="1829055" y="104497"/>
              </a:moveTo>
              <a:arcTo wR="1315278" hR="1315278" stAng="17579592" swAng="1959481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4700AA-F7E9-4240-B92A-A30AE25E296C}">
      <dsp:nvSpPr>
        <dsp:cNvPr id="0" name=""/>
        <dsp:cNvSpPr/>
      </dsp:nvSpPr>
      <dsp:spPr>
        <a:xfrm>
          <a:off x="2807659" y="910531"/>
          <a:ext cx="1013653" cy="6588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66725" latinLnBrk="1">
            <a:lnSpc>
              <a:spcPct val="5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050" kern="1200" smtClean="0">
              <a:latin typeface="+mj-lt"/>
            </a:rPr>
            <a:t>MS</a:t>
          </a:r>
        </a:p>
        <a:p>
          <a:pPr lvl="0" algn="ctr" defTabSz="466725" latinLnBrk="1">
            <a:lnSpc>
              <a:spcPct val="5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050" kern="1200" smtClean="0">
              <a:latin typeface="+mj-lt"/>
            </a:rPr>
            <a:t>PowerPoint</a:t>
          </a:r>
          <a:endParaRPr lang="ko-KR" altLang="en-US" sz="1050" kern="1200">
            <a:latin typeface="+mj-lt"/>
          </a:endParaRPr>
        </a:p>
      </dsp:txBody>
      <dsp:txXfrm>
        <a:off x="2839823" y="942695"/>
        <a:ext cx="949325" cy="594546"/>
      </dsp:txXfrm>
    </dsp:sp>
    <dsp:sp modelId="{0018EE22-89EF-4D36-BA5D-789D23306DE0}">
      <dsp:nvSpPr>
        <dsp:cNvPr id="0" name=""/>
        <dsp:cNvSpPr/>
      </dsp:nvSpPr>
      <dsp:spPr>
        <a:xfrm>
          <a:off x="748302" y="331134"/>
          <a:ext cx="2630557" cy="2630557"/>
        </a:xfrm>
        <a:custGeom>
          <a:avLst/>
          <a:gdLst/>
          <a:ahLst/>
          <a:cxnLst/>
          <a:rect l="0" t="0" r="0" b="0"/>
          <a:pathLst>
            <a:path>
              <a:moveTo>
                <a:pt x="2628767" y="1246674"/>
              </a:moveTo>
              <a:arcTo wR="1315278" hR="1315278" stAng="21420608" swAng="2194723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98F947-983F-466D-986F-5DBE056B4F17}">
      <dsp:nvSpPr>
        <dsp:cNvPr id="0" name=""/>
        <dsp:cNvSpPr/>
      </dsp:nvSpPr>
      <dsp:spPr>
        <a:xfrm>
          <a:off x="2329856" y="2381058"/>
          <a:ext cx="1013653" cy="6588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66725" latinLnBrk="1">
            <a:lnSpc>
              <a:spcPct val="5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050" kern="1200" smtClean="0">
              <a:latin typeface="+mj-lt"/>
            </a:rPr>
            <a:t>MS</a:t>
          </a:r>
        </a:p>
        <a:p>
          <a:pPr lvl="0" algn="ctr" defTabSz="466725" latinLnBrk="1">
            <a:lnSpc>
              <a:spcPct val="5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050" kern="1200" smtClean="0">
              <a:latin typeface="+mj-lt"/>
            </a:rPr>
            <a:t>Outlook</a:t>
          </a:r>
        </a:p>
      </dsp:txBody>
      <dsp:txXfrm>
        <a:off x="2362020" y="2413222"/>
        <a:ext cx="949325" cy="594546"/>
      </dsp:txXfrm>
    </dsp:sp>
    <dsp:sp modelId="{69F12BFB-F108-4EC9-B502-ED282C4085BF}">
      <dsp:nvSpPr>
        <dsp:cNvPr id="0" name=""/>
        <dsp:cNvSpPr/>
      </dsp:nvSpPr>
      <dsp:spPr>
        <a:xfrm>
          <a:off x="748302" y="331134"/>
          <a:ext cx="2630557" cy="2630557"/>
        </a:xfrm>
        <a:custGeom>
          <a:avLst/>
          <a:gdLst/>
          <a:ahLst/>
          <a:cxnLst/>
          <a:rect l="0" t="0" r="0" b="0"/>
          <a:pathLst>
            <a:path>
              <a:moveTo>
                <a:pt x="1576336" y="2604390"/>
              </a:moveTo>
              <a:arcTo wR="1315278" hR="1315278" stAng="4713113" swAng="137377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1C54EB-6986-42AC-8121-9BDFA1175DC4}">
      <dsp:nvSpPr>
        <dsp:cNvPr id="0" name=""/>
        <dsp:cNvSpPr/>
      </dsp:nvSpPr>
      <dsp:spPr>
        <a:xfrm>
          <a:off x="783653" y="2381058"/>
          <a:ext cx="1013653" cy="6588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66725" latinLnBrk="1">
            <a:lnSpc>
              <a:spcPct val="5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050" kern="1200" smtClean="0">
              <a:latin typeface="+mj-lt"/>
            </a:rPr>
            <a:t>MS</a:t>
          </a:r>
        </a:p>
        <a:p>
          <a:pPr lvl="0" algn="ctr" defTabSz="466725" latinLnBrk="1">
            <a:lnSpc>
              <a:spcPct val="5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050" kern="1200" smtClean="0">
              <a:latin typeface="+mj-lt"/>
            </a:rPr>
            <a:t>Project</a:t>
          </a:r>
          <a:endParaRPr lang="ko-KR" altLang="en-US" sz="1050" kern="1200">
            <a:latin typeface="+mj-lt"/>
          </a:endParaRPr>
        </a:p>
      </dsp:txBody>
      <dsp:txXfrm>
        <a:off x="815817" y="2413222"/>
        <a:ext cx="949325" cy="594546"/>
      </dsp:txXfrm>
    </dsp:sp>
    <dsp:sp modelId="{72151018-FA72-4B95-98B7-3186A499ECFF}">
      <dsp:nvSpPr>
        <dsp:cNvPr id="0" name=""/>
        <dsp:cNvSpPr/>
      </dsp:nvSpPr>
      <dsp:spPr>
        <a:xfrm>
          <a:off x="748302" y="331134"/>
          <a:ext cx="2630557" cy="2630557"/>
        </a:xfrm>
        <a:custGeom>
          <a:avLst/>
          <a:gdLst/>
          <a:ahLst/>
          <a:cxnLst/>
          <a:rect l="0" t="0" r="0" b="0"/>
          <a:pathLst>
            <a:path>
              <a:moveTo>
                <a:pt x="219613" y="2042929"/>
              </a:moveTo>
              <a:arcTo wR="1315278" hR="1315278" stAng="8784670" swAng="2194723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431DBA-1172-4003-B22A-D91A98E24349}">
      <dsp:nvSpPr>
        <dsp:cNvPr id="0" name=""/>
        <dsp:cNvSpPr/>
      </dsp:nvSpPr>
      <dsp:spPr>
        <a:xfrm>
          <a:off x="305849" y="910531"/>
          <a:ext cx="1013653" cy="6588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66725" latinLnBrk="1">
            <a:lnSpc>
              <a:spcPct val="5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050" kern="1200" smtClean="0">
              <a:latin typeface="+mj-lt"/>
            </a:rPr>
            <a:t>MS</a:t>
          </a:r>
        </a:p>
        <a:p>
          <a:pPr lvl="0" algn="ctr" defTabSz="466725" latinLnBrk="1">
            <a:lnSpc>
              <a:spcPct val="5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050" kern="1200" smtClean="0">
              <a:latin typeface="+mj-lt"/>
            </a:rPr>
            <a:t>Excel</a:t>
          </a:r>
          <a:endParaRPr lang="ko-KR" altLang="en-US" sz="1050" kern="1200">
            <a:latin typeface="+mj-lt"/>
          </a:endParaRPr>
        </a:p>
      </dsp:txBody>
      <dsp:txXfrm>
        <a:off x="338013" y="942695"/>
        <a:ext cx="949325" cy="594546"/>
      </dsp:txXfrm>
    </dsp:sp>
    <dsp:sp modelId="{DC3E7130-27DB-4723-BFBA-7A36DED7CD7A}">
      <dsp:nvSpPr>
        <dsp:cNvPr id="0" name=""/>
        <dsp:cNvSpPr/>
      </dsp:nvSpPr>
      <dsp:spPr>
        <a:xfrm>
          <a:off x="748302" y="331134"/>
          <a:ext cx="2630557" cy="2630557"/>
        </a:xfrm>
        <a:custGeom>
          <a:avLst/>
          <a:gdLst/>
          <a:ahLst/>
          <a:cxnLst/>
          <a:rect l="0" t="0" r="0" b="0"/>
          <a:pathLst>
            <a:path>
              <a:moveTo>
                <a:pt x="229360" y="573160"/>
              </a:moveTo>
              <a:arcTo wR="1315278" hR="1315278" stAng="12860927" swAng="1959481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l">
              <a:defRPr sz="1200"/>
            </a:lvl1pPr>
          </a:lstStyle>
          <a:p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r">
              <a:defRPr sz="1200"/>
            </a:lvl1pPr>
          </a:lstStyle>
          <a:p>
            <a:fld id="{CD4DA60F-0BB5-4A3D-B6FA-FDF2FC2558E5}" type="datetimeFigureOut">
              <a:rPr lang="en-US" smtClean="0">
                <a:latin typeface="Arial Narrow" panose="020B0606020202030204" pitchFamily="34" charset="0"/>
              </a:rPr>
              <a:pPr/>
              <a:t>11/9/2022</a:t>
            </a:fld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l">
              <a:defRPr sz="1200"/>
            </a:lvl1pPr>
          </a:lstStyle>
          <a:p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r">
              <a:defRPr sz="1200"/>
            </a:lvl1pPr>
          </a:lstStyle>
          <a:p>
            <a:fld id="{44425933-59C9-4582-A8D9-570D66460C9E}" type="slidenum">
              <a:rPr lang="en-US" smtClean="0">
                <a:latin typeface="Arial Narrow" panose="020B0606020202030204" pitchFamily="34" charset="0"/>
              </a:rPr>
              <a:pPr/>
              <a:t>‹#›</a:t>
            </a:fld>
            <a:endParaRPr lang="en-US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7361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2.png>
</file>

<file path=ppt/media/image20.png>
</file>

<file path=ppt/media/image20.svg>
</file>

<file path=ppt/media/image21.png>
</file>

<file path=ppt/media/image22.png>
</file>

<file path=ppt/media/image22.svg>
</file>

<file path=ppt/media/image23.png>
</file>

<file path=ppt/media/image24.png>
</file>

<file path=ppt/media/image24.svg>
</file>

<file path=ppt/media/image25.png>
</file>

<file path=ppt/media/image26.png>
</file>

<file path=ppt/media/image26.svg>
</file>

<file path=ppt/media/image27.png>
</file>

<file path=ppt/media/image28.png>
</file>

<file path=ppt/media/image28.svg>
</file>

<file path=ppt/media/image29.png>
</file>

<file path=ppt/media/image3.png>
</file>

<file path=ppt/media/image3.svg>
</file>

<file path=ppt/media/image30.png>
</file>

<file path=ppt/media/image30.svg>
</file>

<file path=ppt/media/image31.png>
</file>

<file path=ppt/media/image32.png>
</file>

<file path=ppt/media/image32.svg>
</file>

<file path=ppt/media/image33.png>
</file>

<file path=ppt/media/image34.png>
</file>

<file path=ppt/media/image34.svg>
</file>

<file path=ppt/media/image35.png>
</file>

<file path=ppt/media/image36.jpeg>
</file>

<file path=ppt/media/image36.svg>
</file>

<file path=ppt/media/image37.png>
</file>

<file path=ppt/media/image38.png>
</file>

<file path=ppt/media/image38.svg>
</file>

<file path=ppt/media/image39.png>
</file>

<file path=ppt/media/image4.png>
</file>

<file path=ppt/media/image40.png>
</file>

<file path=ppt/media/image40.svg>
</file>

<file path=ppt/media/image41.png>
</file>

<file path=ppt/media/image42.png>
</file>

<file path=ppt/media/image42.svg>
</file>

<file path=ppt/media/image43.png>
</file>

<file path=ppt/media/image44.png>
</file>

<file path=ppt/media/image44.svg>
</file>

<file path=ppt/media/image45.png>
</file>

<file path=ppt/media/image46.png>
</file>

<file path=ppt/media/image46.svg>
</file>

<file path=ppt/media/image47.png>
</file>

<file path=ppt/media/image48.png>
</file>

<file path=ppt/media/image48.svg>
</file>

<file path=ppt/media/image49.png>
</file>

<file path=ppt/media/image5.png>
</file>

<file path=ppt/media/image50.png>
</file>

<file path=ppt/media/image50.svg>
</file>

<file path=ppt/media/image51.png>
</file>

<file path=ppt/media/image52.png>
</file>

<file path=ppt/media/image52.svg>
</file>

<file path=ppt/media/image53.png>
</file>

<file path=ppt/media/image54.png>
</file>

<file path=ppt/media/image54.svg>
</file>

<file path=ppt/media/image55.png>
</file>

<file path=ppt/media/image56.png>
</file>

<file path=ppt/media/image56.svg>
</file>

<file path=ppt/media/image57.png>
</file>

<file path=ppt/media/image58.png>
</file>

<file path=ppt/media/image58.svg>
</file>

<file path=ppt/media/image59.png>
</file>

<file path=ppt/media/image6.png>
</file>

<file path=ppt/media/image60.png>
</file>

<file path=ppt/media/image60.svg>
</file>

<file path=ppt/media/image61.png>
</file>

<file path=ppt/media/image62.png>
</file>

<file path=ppt/media/image62.sv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.sv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l">
              <a:defRPr sz="1200">
                <a:latin typeface="Arial Narrow" panose="020B0606020202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r">
              <a:defRPr sz="1200">
                <a:latin typeface="Arial Narrow" panose="020B0606020202030204" pitchFamily="34" charset="0"/>
              </a:defRPr>
            </a:lvl1pPr>
          </a:lstStyle>
          <a:p>
            <a:fld id="{C2262F3B-5CC7-4D5E-B602-F5E0CB55D9B3}" type="datetimeFigureOut">
              <a:rPr lang="en-US" smtClean="0"/>
              <a:pPr/>
              <a:t>11/9/2022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4538"/>
            <a:ext cx="6627813" cy="37290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64" tIns="47032" rIns="94064" bIns="4703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9"/>
            <a:ext cx="5444490" cy="4474845"/>
          </a:xfrm>
          <a:prstGeom prst="rect">
            <a:avLst/>
          </a:prstGeom>
        </p:spPr>
        <p:txBody>
          <a:bodyPr vert="horz" lIns="94064" tIns="47032" rIns="94064" bIns="4703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l">
              <a:defRPr sz="1200">
                <a:latin typeface="Arial Narrow" panose="020B0606020202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r">
              <a:defRPr sz="1200">
                <a:latin typeface="Arial Narrow" panose="020B0606020202030204" pitchFamily="34" charset="0"/>
              </a:defRPr>
            </a:lvl1pPr>
          </a:lstStyle>
          <a:p>
            <a:fld id="{830233AA-EDD9-4D1C-B66A-95A21E602A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79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1pPr>
    <a:lvl2pPr marL="439576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2pPr>
    <a:lvl3pPr marL="879152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3pPr>
    <a:lvl4pPr marL="1318728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4pPr>
    <a:lvl5pPr marL="1758303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5pPr>
    <a:lvl6pPr marL="2197879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637455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077031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516607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343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260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042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694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589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355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24.svg"/><Relationship Id="rId4" Type="http://schemas.openxmlformats.org/officeDocument/2006/relationships/image" Target="../media/image16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24.svg"/><Relationship Id="rId4" Type="http://schemas.openxmlformats.org/officeDocument/2006/relationships/image" Target="../media/image16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26.svg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26.svg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28.svg"/><Relationship Id="rId4" Type="http://schemas.openxmlformats.org/officeDocument/2006/relationships/image" Target="../media/image18.png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28.svg"/><Relationship Id="rId4" Type="http://schemas.openxmlformats.org/officeDocument/2006/relationships/image" Target="../media/image18.png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0.svg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0.svg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28.svg"/><Relationship Id="rId4" Type="http://schemas.openxmlformats.org/officeDocument/2006/relationships/image" Target="../media/image18.png"/></Relationships>
</file>

<file path=ppt/slideLayouts/_rels/slideLayout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2.svg"/><Relationship Id="rId4" Type="http://schemas.openxmlformats.org/officeDocument/2006/relationships/image" Target="../media/image20.png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2.svg"/><Relationship Id="rId4" Type="http://schemas.openxmlformats.org/officeDocument/2006/relationships/image" Target="../media/image20.png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34.svg"/><Relationship Id="rId5" Type="http://schemas.openxmlformats.org/officeDocument/2006/relationships/image" Target="../media/image21.png"/><Relationship Id="rId4" Type="http://schemas.openxmlformats.org/officeDocument/2006/relationships/image" Target="../media/image7.png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34.svg"/><Relationship Id="rId5" Type="http://schemas.openxmlformats.org/officeDocument/2006/relationships/image" Target="../media/image21.png"/><Relationship Id="rId4" Type="http://schemas.openxmlformats.org/officeDocument/2006/relationships/image" Target="../media/image7.png"/></Relationships>
</file>

<file path=ppt/slideLayouts/_rels/slideLayout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2.svg"/><Relationship Id="rId4" Type="http://schemas.openxmlformats.org/officeDocument/2006/relationships/image" Target="../media/image20.png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6.svg"/><Relationship Id="rId4" Type="http://schemas.openxmlformats.org/officeDocument/2006/relationships/image" Target="../media/image2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6.svg"/><Relationship Id="rId4" Type="http://schemas.openxmlformats.org/officeDocument/2006/relationships/image" Target="../media/image22.png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38.svg"/><Relationship Id="rId5" Type="http://schemas.openxmlformats.org/officeDocument/2006/relationships/image" Target="../media/image23.png"/><Relationship Id="rId4" Type="http://schemas.openxmlformats.org/officeDocument/2006/relationships/image" Target="../media/image7.png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38.svg"/><Relationship Id="rId5" Type="http://schemas.openxmlformats.org/officeDocument/2006/relationships/image" Target="../media/image23.png"/><Relationship Id="rId4" Type="http://schemas.openxmlformats.org/officeDocument/2006/relationships/image" Target="../media/image7.png"/></Relationships>
</file>

<file path=ppt/slideLayouts/_rels/slideLayout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0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6.svg"/><Relationship Id="rId4" Type="http://schemas.openxmlformats.org/officeDocument/2006/relationships/image" Target="../media/image22.png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0.svg"/><Relationship Id="rId4" Type="http://schemas.openxmlformats.org/officeDocument/2006/relationships/image" Target="../media/image24.png"/></Relationships>
</file>

<file path=ppt/slideLayouts/_rels/slideLayout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0.svg"/><Relationship Id="rId4" Type="http://schemas.openxmlformats.org/officeDocument/2006/relationships/image" Target="../media/image24.png"/></Relationships>
</file>

<file path=ppt/slideLayouts/_rels/slideLayout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42.svg"/><Relationship Id="rId5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Layouts/_rels/slideLayout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42.svg"/><Relationship Id="rId5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4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0.svg"/><Relationship Id="rId4" Type="http://schemas.openxmlformats.org/officeDocument/2006/relationships/image" Target="../media/image24.png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4.svg"/><Relationship Id="rId4" Type="http://schemas.openxmlformats.org/officeDocument/2006/relationships/image" Target="../media/image26.png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4.svg"/><Relationship Id="rId4" Type="http://schemas.openxmlformats.org/officeDocument/2006/relationships/image" Target="../media/image26.png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46.svg"/><Relationship Id="rId5" Type="http://schemas.openxmlformats.org/officeDocument/2006/relationships/image" Target="../media/image27.png"/><Relationship Id="rId4" Type="http://schemas.openxmlformats.org/officeDocument/2006/relationships/image" Target="../media/image7.png"/></Relationships>
</file>

<file path=ppt/slideLayouts/_rels/slideLayout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46.svg"/><Relationship Id="rId5" Type="http://schemas.openxmlformats.org/officeDocument/2006/relationships/image" Target="../media/image27.png"/><Relationship Id="rId4" Type="http://schemas.openxmlformats.org/officeDocument/2006/relationships/image" Target="../media/image7.png"/></Relationships>
</file>

<file path=ppt/slideLayouts/_rels/slideLayout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7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4.svg"/><Relationship Id="rId4" Type="http://schemas.openxmlformats.org/officeDocument/2006/relationships/image" Target="../media/image26.png"/></Relationships>
</file>

<file path=ppt/slideLayouts/_rels/slideLayout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8.svg"/><Relationship Id="rId4" Type="http://schemas.openxmlformats.org/officeDocument/2006/relationships/image" Target="../media/image28.png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8.svg"/><Relationship Id="rId4" Type="http://schemas.openxmlformats.org/officeDocument/2006/relationships/image" Target="../media/image28.png"/></Relationships>
</file>

<file path=ppt/slideLayouts/_rels/slideLayout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0.svg"/><Relationship Id="rId5" Type="http://schemas.openxmlformats.org/officeDocument/2006/relationships/image" Target="../media/image29.png"/><Relationship Id="rId4" Type="http://schemas.openxmlformats.org/officeDocument/2006/relationships/image" Target="../media/image7.png"/></Relationships>
</file>

<file path=ppt/slideLayouts/_rels/slideLayout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0.svg"/><Relationship Id="rId5" Type="http://schemas.openxmlformats.org/officeDocument/2006/relationships/image" Target="../media/image29.png"/><Relationship Id="rId4" Type="http://schemas.openxmlformats.org/officeDocument/2006/relationships/image" Target="../media/image7.png"/></Relationships>
</file>

<file path=ppt/slideLayouts/_rels/slideLayout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0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8.svg"/><Relationship Id="rId4" Type="http://schemas.openxmlformats.org/officeDocument/2006/relationships/image" Target="../media/image28.png"/></Relationships>
</file>

<file path=ppt/slideLayouts/_rels/slideLayout3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52.svg"/><Relationship Id="rId4" Type="http://schemas.openxmlformats.org/officeDocument/2006/relationships/image" Target="../media/image30.png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52.svg"/><Relationship Id="rId4" Type="http://schemas.openxmlformats.org/officeDocument/2006/relationships/image" Target="../media/image30.png"/></Relationships>
</file>

<file path=ppt/slideLayouts/_rels/slideLayout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4.svg"/><Relationship Id="rId5" Type="http://schemas.openxmlformats.org/officeDocument/2006/relationships/image" Target="../media/image31.png"/><Relationship Id="rId4" Type="http://schemas.openxmlformats.org/officeDocument/2006/relationships/image" Target="../media/image7.png"/></Relationships>
</file>

<file path=ppt/slideLayouts/_rels/slideLayout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4.svg"/><Relationship Id="rId5" Type="http://schemas.openxmlformats.org/officeDocument/2006/relationships/image" Target="../media/image31.png"/><Relationship Id="rId4" Type="http://schemas.openxmlformats.org/officeDocument/2006/relationships/image" Target="../media/image7.png"/></Relationships>
</file>

<file path=ppt/slideLayouts/_rels/slideLayout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52.svg"/><Relationship Id="rId4" Type="http://schemas.openxmlformats.org/officeDocument/2006/relationships/image" Target="../media/image30.png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56.svg"/><Relationship Id="rId4" Type="http://schemas.openxmlformats.org/officeDocument/2006/relationships/image" Target="../media/image32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56.svg"/><Relationship Id="rId4" Type="http://schemas.openxmlformats.org/officeDocument/2006/relationships/image" Target="../media/image32.png"/></Relationships>
</file>

<file path=ppt/slideLayouts/_rels/slideLayout3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8.svg"/><Relationship Id="rId5" Type="http://schemas.openxmlformats.org/officeDocument/2006/relationships/image" Target="../media/image33.png"/><Relationship Id="rId4" Type="http://schemas.openxmlformats.org/officeDocument/2006/relationships/image" Target="../media/image7.png"/></Relationships>
</file>

<file path=ppt/slideLayouts/_rels/slideLayout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8.svg"/><Relationship Id="rId5" Type="http://schemas.openxmlformats.org/officeDocument/2006/relationships/image" Target="../media/image33.png"/><Relationship Id="rId4" Type="http://schemas.openxmlformats.org/officeDocument/2006/relationships/image" Target="../media/image7.png"/></Relationships>
</file>

<file path=ppt/slideLayouts/_rels/slideLayout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6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56.svg"/><Relationship Id="rId4" Type="http://schemas.openxmlformats.org/officeDocument/2006/relationships/image" Target="../media/image32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svg"/><Relationship Id="rId4" Type="http://schemas.openxmlformats.org/officeDocument/2006/relationships/image" Target="../media/image10.png"/></Relationships>
</file>

<file path=ppt/slideLayouts/_rels/slideLayout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60.svg"/><Relationship Id="rId4" Type="http://schemas.openxmlformats.org/officeDocument/2006/relationships/image" Target="../media/image34.png"/></Relationships>
</file>

<file path=ppt/slideLayouts/_rels/slideLayout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60.svg"/><Relationship Id="rId4" Type="http://schemas.openxmlformats.org/officeDocument/2006/relationships/image" Target="../media/image34.png"/></Relationships>
</file>

<file path=ppt/slideLayouts/_rels/slideLayout3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3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62.svg"/><Relationship Id="rId5" Type="http://schemas.openxmlformats.org/officeDocument/2006/relationships/image" Target="../media/image35.png"/><Relationship Id="rId4" Type="http://schemas.openxmlformats.org/officeDocument/2006/relationships/image" Target="../media/image7.png"/></Relationships>
</file>

<file path=ppt/slideLayouts/_rels/slideLayout3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62.svg"/><Relationship Id="rId5" Type="http://schemas.openxmlformats.org/officeDocument/2006/relationships/image" Target="../media/image35.png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svg"/><Relationship Id="rId4" Type="http://schemas.openxmlformats.org/officeDocument/2006/relationships/image" Target="../media/image10.png"/></Relationships>
</file>

<file path=ppt/slideLayouts/_rels/slideLayout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40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60.svg"/><Relationship Id="rId4" Type="http://schemas.openxmlformats.org/officeDocument/2006/relationships/image" Target="../media/image34.png"/></Relationships>
</file>

<file path=ppt/slideLayouts/_rels/slideLayout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5.svg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5.svg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sv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Layouts/_rels/slideLayout4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svg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0.svg"/><Relationship Id="rId4" Type="http://schemas.openxmlformats.org/officeDocument/2006/relationships/image" Target="../media/image14.png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0.svg"/><Relationship Id="rId4" Type="http://schemas.openxmlformats.org/officeDocument/2006/relationships/image" Target="../media/image14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2.svg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2.svg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8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0.svg"/><Relationship Id="rId4" Type="http://schemas.openxmlformats.org/officeDocument/2006/relationships/image" Target="../media/image14.png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 dirty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97D6F65-337B-4D4D-9F4C-959681A8A527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693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634CDC6-C02A-4F32-980A-C085EAC23A4A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7658458E-B59C-7043-9A41-BE82B255A3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7149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647FCEC-B7D1-45AE-B9B0-D94B5AF28B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D829BDD3-8A8C-8F4E-9125-1878A8D6ACB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53CEFA4-5168-554B-9BFB-896F1165390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7640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647FCEC-B7D1-45AE-B9B0-D94B5AF28B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93B7AC9-2665-3049-8902-C5426E9A48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0159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9C08DCB-E084-4411-9591-C96734A993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7016444-8A74-1041-B28D-BDD2F5244C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06920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F3247B26-3C24-49AA-8586-371C5833473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9946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54489E6B-BA61-44C8-B7F9-E0169AF826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49144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E2213EC-D671-48D4-B442-5D25E7CF3C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EFDD04B7-97BC-464A-A874-B31EDE7FE2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02131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1CA057C-530C-4FD2-9C5D-648C2ECF2E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7214F5EE-C953-634E-AA30-D7E05AD011C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73120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8B51440-FAA3-4EE1-A8DC-1A196A2077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48E3786-A8CC-CB4D-B252-91A55A6E143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4149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AE3D1AD-6005-4DAE-9B98-81FE4116D36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4967ED2-4993-A44A-8D39-B5C35CA53C9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9632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43EB6A5-8BD9-4B2B-940B-53F1B56D9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34EE2B3-D9CA-4F4C-B440-A79565AE484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98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8E95D18-7331-4A0D-B67D-972C3958AD22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7A9E3C5-2DD9-6D45-8BDB-72C632F258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4098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C7A1727-7B9C-4226-B773-2CCE96E958E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84869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E6A280E-A22C-46BE-9F7E-26F47139DF3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86467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088CDA2-2ADA-4479-A6C2-CBF2F45AD08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8578304-7EAF-3241-A008-E6FCFC3DBA8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608059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1332709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C6FA965D-7AE5-440E-B6F2-93B4DD210D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17A5BD2-1E34-7148-94FA-7C69D5F7B6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93478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FCC5848-059C-4625-B3B6-A825C99197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673545F1-05A4-6045-B78F-35BBFD499E2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57636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EA34603-A6F0-47E5-980F-3DCDBC52FD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F08350D4-E369-0E47-B5BA-2A8DE6EFFDA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1870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5222CB3-1DCE-4A63-AB5B-5729F592BD3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EB85D1DB-F367-5947-87FF-3451AEDFA4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96131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80173A6-2EE8-4D1D-B6E6-1B35AFDB81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7896AAC7-A7F0-2C4F-B69E-2D106B22EE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090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BA0BD7F-576E-499D-92D4-1EF0CCBC767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0EA51954-684B-C24D-9665-8F0784F56F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411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51E5422-847B-44EF-B6F2-7CFEDC2BDA19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692372A-B92C-4940-A1E1-6D14831A54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42547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CB5CB0B-585F-49C7-A8F7-B0A8EC8310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2AFB6EBC-C971-5D46-BD74-C1D1B39B270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712626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DE087AB5-B80C-46A0-9CB0-E04D82E0C5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8A3A875C-E59E-394B-8536-04A0EACB82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0113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C13A5ED0-EFB0-4B92-BDA4-AD99EF503CB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D7672EAE-EA28-D846-801A-51E1CA9628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721882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4CC3DA8E-CC87-424C-BB46-7C05F473F5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1EDD6951-6966-D246-A3AA-0CEF9743CC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097118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5C0EE41B-F800-4AF9-B8B4-4B14EFAFA2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F752FAE5-AE00-2E47-94C7-8DB180BACDD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00145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BBC54FEA-9BD4-4D01-9174-F67CE9D06E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74F01D3F-7DFE-A343-BE2B-E9A82D74E93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4126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DD3EA841-71A0-4BDA-BC47-0C8D8A57FFF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E9D7A37E-D9E5-4F1B-AA20-ED304477D92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06806C8-EF9E-42E5-B811-ADE42FF5EC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1BC093E-C1C4-BD41-9BD3-0C8059F4130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588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5340063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0886479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64429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57A87F61-48C1-45CC-B843-A8B5CE7AEBF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427A07B-8296-9140-BDEF-FFFDDEBBD43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8240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6510F3B7-4AC9-48F6-B9D9-B6CA162F61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7D07A468-CAC1-E643-B96B-D8393CFEF12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631940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64CB35B-00DF-4767-BAB4-4AFEC47AE1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F72CAE7-408E-3E4A-BBDD-00D125544526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AFCA8449-8201-FA4B-AE77-A43F760E749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779060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4F095DB-9D22-427D-89E2-CCF921BD5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BD4FDB2F-C3BE-D74E-8AC6-2B34493F6CE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56450CD-78A4-0341-B133-C8E5526BE58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295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4F095DB-9D22-427D-89E2-CCF921BD5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BFFE60A-D4E8-3B48-88BF-8608C80AEB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8227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207E262-6C65-4CCE-B6EC-112666CCC3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EA7482E-0479-7D47-95BF-11716F7C61D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665525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1114BA86-48AB-449D-A21D-BB5143BF2B9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577957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2C1533B-3245-46C4-A21B-EE3F0C0697C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233805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166EE8A-D031-499C-BD73-0D0F2E320E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8B54FB5C-6E00-BF42-A22A-68399CEB76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81227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5781067-1B51-4B8C-A559-7789EE842A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C6E847BA-BFB3-2144-9B08-B112002BE8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52077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4E253F6-6CD8-4F23-83DC-5D9C1483EA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90AAE12-62F8-4145-B0CF-A5913764DDC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3314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 dirty="0">
                <a:solidFill>
                  <a:schemeClr val="bg1"/>
                </a:solidFill>
              </a:rPr>
              <a:t>© Dassault </a:t>
            </a:r>
            <a:r>
              <a:rPr lang="en-US" noProof="0" dirty="0" err="1">
                <a:solidFill>
                  <a:schemeClr val="bg1"/>
                </a:solidFill>
              </a:rPr>
              <a:t>Systèmes</a:t>
            </a:r>
            <a:r>
              <a:rPr lang="en-US" noProof="0" dirty="0">
                <a:solidFill>
                  <a:schemeClr val="bg1"/>
                </a:solidFill>
              </a:rPr>
              <a:t>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986A4BFB-0C68-43E1-9FC9-7EBB12AB01C2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4428203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863F207-5D00-4464-9745-79E88C11147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C86C06D-087B-D841-96CA-A09D1BB9C0E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67336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0E86D7E-C360-43E9-88E9-1D1BC0D35D7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0D9C88E-17F1-9649-B310-7EB75981918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37270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92668D5-8937-4778-8567-241FBC4768E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48410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155966E-C967-4EF5-90D5-7812DB1F24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616854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591B85B-37EA-425A-AFEC-4BC638CAA48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58975E0-5F3D-7D4A-91B4-065A215BC7E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24042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A0965A6-08EA-43C6-A321-98DE2B0E23C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57997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62C1DBB-0A50-45A3-968A-048E305D2E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7288984-EDA6-1349-A438-DB8A46DAFCE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388455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CA0176AD-1583-48A0-BFE3-BE3E052A21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0DCC1C6-88AD-014E-B265-486DA4741F3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1560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3A72A7D-DBAC-48EA-A593-1E98B93F23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B71C8EFC-0040-994A-9C48-4FDC98AB5E3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084743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3019802-F6C9-44ED-AC14-842A96D1C4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290618C-73F8-B14A-BCFF-33BFE22C98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047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B93D012-9FEC-418D-AEB4-2D6509FBC175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03900383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136EBBD-7BB5-4948-913F-7B7BFB43CA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951EB40-FA33-D548-BB13-9C31713EB15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284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3DE8349-E128-4FF0-9426-6A5228E94A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7583782-E264-2847-AF7E-ECFD6D3D006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595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0B2C752-7457-4601-A644-2A7CFA7E54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5E29DA2E-ADE7-D243-A804-0139A48D6C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872858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CC992F48-ABDC-41D5-BDB4-0EB8B12EFC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13F614BC-1A6F-724B-951C-6552A8DC62B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23703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5050079B-34D8-4B7C-B65B-EF4DFE95D9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140364BF-E999-034E-978D-151FE02899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709358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4F7AB7BA-8025-4067-87DA-6D7FB837DA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2FCBC53A-EC52-FB41-BE62-F3C16C8C1B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79832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9C3DB267-C0BD-40B5-AEEA-A97ED64307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BC36624D-4F35-E840-ACD1-2AC7E7F70E0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375383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D9AED08-0B88-4F44-A1CB-39D6038E41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D351C0BF-DBC2-5F42-A1BE-779EC243E22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49616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86972D9B-006C-4C41-A745-7634C9DC32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FD1108BB-7666-4202-BB86-FD86159ED3F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8A66BAF-60D5-4574-B89B-493698F48D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855C06B-032E-904A-B5D1-87E7B0A73A6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00539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0316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Et </a:t>
            </a:r>
            <a:r>
              <a:rPr lang="en-US" noProof="0" dirty="0" err="1"/>
              <a:t>vero</a:t>
            </a:r>
            <a:r>
              <a:rPr lang="en-US" noProof="0" dirty="0"/>
              <a:t> brute </a:t>
            </a:r>
            <a:r>
              <a:rPr lang="en-US" noProof="0" dirty="0" err="1"/>
              <a:t>eum</a:t>
            </a:r>
            <a:r>
              <a:rPr lang="en-US" noProof="0" dirty="0"/>
              <a:t>, eros </a:t>
            </a:r>
            <a:r>
              <a:rPr lang="en-US" noProof="0" dirty="0" err="1"/>
              <a:t>aliquip</a:t>
            </a:r>
            <a:r>
              <a:rPr lang="en-US" noProof="0" dirty="0"/>
              <a:t> at vel, magna </a:t>
            </a:r>
            <a:r>
              <a:rPr lang="en-US" noProof="0" dirty="0" err="1"/>
              <a:t>causae</a:t>
            </a:r>
            <a:r>
              <a:rPr lang="en-US" noProof="0" dirty="0"/>
              <a:t> pro </a:t>
            </a:r>
            <a:r>
              <a:rPr lang="en-US" noProof="0" dirty="0" err="1"/>
              <a:t>te</a:t>
            </a:r>
            <a:r>
              <a:rPr lang="en-US" noProof="0" dirty="0"/>
              <a:t>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38520C2-A06F-4654-846B-F974E191C726}" type="datetime1">
              <a:rPr lang="en-US" smtClean="0"/>
              <a:pPr/>
              <a:t>11/9/2022</a:t>
            </a:fld>
            <a:endParaRPr lang="en-US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2F6725DF-3957-A141-AB2D-F17326E0B4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93453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7670611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3595043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F8F72DD8-1F25-4C25-98D1-A76A11322E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0155950F-B307-0D40-A10B-D5BB484139F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91710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503FE05-4CB0-4271-9B1B-058ABAA618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552BA10-32E7-1D41-AA11-4530A6DFA250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605873C-EB9B-CD4F-BADE-A209D57F115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748177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7E4F32D-131D-4D45-8C58-2E6606C3833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86ABDED7-C0F7-704E-85BF-67A5167F978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11D154C5-C374-894B-ACB2-0D2D57F7E1D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9742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7E4F32D-131D-4D45-8C58-2E6606C3833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8782401-F58B-5B42-AC96-D2E6BED442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3244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1F4C494-DFC3-46D1-8DD6-C8C4CB3577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3AC071C-6604-EE44-AD79-E3FA4ECDDAC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659358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C9808A9-9358-4EA6-A161-2AB986B0B1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169859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7FF326-D833-4B3B-899D-8DC1544B03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5970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2DC14B3-592B-490E-AC34-8375D0DB0A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C93FA92B-BEB3-6A42-A9BF-0E848377159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44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D0C327C-C0A9-4850-B0AC-4CEFADFEC70B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79897581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640B758-70BE-47FB-B088-8A94786480B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1D37433B-AD14-6043-A62F-73653E3F2E4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703686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50921DA-63E2-421A-BCC0-D36AE4B0967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8FB9E71-69FF-2840-97DA-8B2ABD0401F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745320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E62BF21-B8CA-4D8B-BC12-529A3CEABA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EEF8768-EFCC-4744-9A7A-3AB20AA5713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38552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186B136-00DE-4C58-BF87-19B35469EB2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AC2C68B-ECD0-9141-9EEA-E73DB308F82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21288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3509EAF-76AD-4024-80AD-C35EEDA4C3D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17656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3D8A53E-8AFB-422B-BC38-45B59C9FC9E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0494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8A7EBAA-6E13-4B20-A747-308836BD5C8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00DBBA6-7A04-4841-BBD4-7897D39D01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391709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92DFC78-7438-425C-9448-223787CF0E2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315191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1768C78-DD2E-46E5-AA8F-356C48382D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0378C15-2916-034C-91C7-A17EAB0C424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25536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D8318CB-1664-47BE-879E-1FC6767E8C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AB7C833-7DD2-B540-AE7D-38BAAAC92F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984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3640025-5764-4308-8317-C6A903A94F6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DE6470-35D2-4C49-959A-32ECC5D3DF3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03925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B58A9D0-D22E-43E4-AC28-CB77287CD9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F4C790A8-DB1C-B749-813C-96941EEED5E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98099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178E460-7D89-4810-A79E-7523D2B55D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3017A877-3DA7-9542-A9A2-BD663613F1E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025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683AD9D-59DC-46BC-BE0C-AA38673A1B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D522C95-FBBB-0C48-ABC5-7BC3F2C732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5478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B8A66BE-760C-4329-BCB8-2898EB7AF2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61575EA1-13A7-B04F-8489-EDA555D973B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7316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7E7E04D-F996-4EC3-8E81-80177CDA6C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E03E218A-D2AD-604C-9EA2-7A1C527F01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05417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6674A3D-A849-4969-B914-94145E1C7A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C7ADDD49-7B56-3349-A798-84744BDE7F7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953453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3C7579EC-AA89-43D8-BFE9-C14006CFCE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D75ECA4A-4343-6740-B08D-C31FD5EF62A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61625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BDEE147D-D62F-4623-AEDF-23574C3875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24B71FCD-17C6-6942-9C6F-D4D5055DB6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41930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58603005-D60A-40E7-9B6F-DF75DBD2B2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C784DA69-F781-EB4A-A76B-60BB106610B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549544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7D72CA15-C361-46A7-851A-DB8F33DAB6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85B5CFA9-F2BD-C346-BA90-8DACD649C1F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2407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835F999-4DA0-4DCA-91BD-EAD766AD2A42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A519838C-2C54-5440-9E72-7C6C9F5CC4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23282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88F1C7A3-52C7-4ED3-AD60-AF3FA95B313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B5C36EA1-34D1-434C-8E8A-C7063339475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D8048A6-F118-4EA8-A0B9-B61F702FC0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F32EE7C-72D0-EF49-9C4B-AC8954EEB02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048279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608751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2643896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8537967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AF715F4C-5F3C-4DB8-AF65-18C1F84A9C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CC0C0967-CB9B-3C49-BBE4-2AA8767DDDB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729950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812742E-2BA6-4514-9933-2197D1ED93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BD2DA308-8B0F-D747-A946-F0377066D547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C65955B-4270-7A4E-B6F0-4857B6D99EE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08407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E90C231-FC24-4CCC-A4B2-1ECF6EF0DB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8AA200AF-15A4-EC48-A3A8-7D57C0EE7AC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EB1DEC1F-73BC-F34F-ADFB-F9838FFCBE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5192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E90C231-FC24-4CCC-A4B2-1ECF6EF0DB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0F5E5FD-5C40-C040-A71A-8AB3A7E624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354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C911DEE-A23F-40FF-AE65-FD3EC2CAAE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7FC55C5-32C2-7A4A-9450-25CFD28969B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03205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ECB0A9B-D359-464C-BAE9-2593889F65E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417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BE9083C9-84F8-4FB1-AA62-36BAFFCD4576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163370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AC25AC5-081C-4745-A36E-6D769EAE1E0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12F56DF-F7A2-A84C-809B-31390ECBBC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86703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B0040D70-BE72-4283-9057-68E7D4E5CD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28006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45557C18-44FD-40FC-9B4B-7F28CEE5D1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460F8F70-F992-F846-8A30-244B578CC81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10630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B5BD7F9-ADE8-4853-9F39-7C18931BDD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2162A22-EEEF-9B49-B357-3DEA93B0065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81386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8BDAA92-7E94-42C7-A2AA-D0037B2D819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AE31F5F-B500-434A-BC34-4FDECFB453E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891609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5647B69-F747-406E-A666-0122BDAF00B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48BB33A-90EA-864B-9BF0-84503BAD058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038274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643A670-4358-4737-A6E7-3EAA8C2418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D28043D-47D6-D74A-9104-1B76409074E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56580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549F27B-14C8-406C-9466-47E656B99A7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64516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2766166-19FA-4B21-8816-A5DCA9BCA4A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11639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D327346-9B9C-4B1A-A868-FEA4776753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6FC0CD3-9A45-9840-A9CE-88AB5EE9195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541336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A43B833-52DB-4FC9-B111-F0551DF1C8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6682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8E29A2B-31B4-4F16-BA22-DD3378DB52D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EFBCC15-61C1-694E-B25C-95110FB8E5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049513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5C76922-2461-48AC-B0BF-85CF0495BC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FA74305-D0AE-7647-9ADA-A94DFE9EF41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33643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73AAE140-3247-4807-97FB-5AAE4A2BD6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BAA8A7A-180B-6C4C-BBDC-867FFCE703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871901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DB2702B-1C5F-4161-8157-63F152C89D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0C0BD953-416F-0D46-AB67-96F2A50B97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86176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3C34B44-F22B-4E7D-82A7-E4FDB8D4D50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4B0DD2B-C8F1-DC4B-A3C4-C45D4475842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421602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CAF7CAF-F664-4B44-8F7E-5529FDB97D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CB4EC31-B85B-F841-A1F9-AAD8EB2CBE7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9539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FE68417-4563-49E9-AF90-81FE8B0669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79B7702-D3D0-A64F-AAB5-1771413D642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009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C6F7C66-7506-4E8D-B009-7CFD4E29DD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B2E34789-E314-844B-9FB4-7BEBF5A760B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519308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DC0604CF-F606-4490-B5F6-6F587DEDF8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833160C9-C711-DE41-9125-876489C17D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394484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B49EB536-7823-40B1-9607-549922B63B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BA07B436-921B-1B47-BBF4-0ED712F2373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544362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B7B64457-560F-4C41-BBCB-0508A66DA1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682DAE34-3A22-CD4E-B876-6065625FF2B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936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0094472-3864-4E30-B252-28539877E16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E16C0B9-0880-8F41-B723-F54B3A1ADA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535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6E2B2ED-F3AF-4834-936B-235FC3A5FB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7887729D-DE30-3942-981F-FCD0DCE89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790747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92EE7051-E31B-484E-A54C-99D52E0E837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3513248B-9EBB-4A47-912C-168C3D0C6D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440062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72AF3B7-26B9-4E67-8C1A-FEB565B07D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4DA46F7A-741A-4764-BFA7-9903F845BF9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F8B3145-0732-40CD-AEBC-DA6C80A5FB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9B0D4D3-14EA-444B-A7C2-1908E07739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965402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1959924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1965441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7017033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2BA6F250-D843-4574-BF7D-288BBFDA23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4963FA9C-3DFE-0344-9B52-7333BF7D82D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11337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238F638-0985-4261-AA56-A285526858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27A7BC2B-7528-9641-A660-722C9C0C44C1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3DEEC153-7E14-6B4F-874A-277A9821441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110371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69689BA-60B1-43C9-B17D-771C71DE13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2EB1CDE4-74BE-6F4F-BE15-43D68630A3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C9DD737C-E27B-7547-9862-77C1031F76A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7522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69689BA-60B1-43C9-B17D-771C71DE13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7CE54B-15C8-8B45-9AB2-05CC717DA1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6134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1E41AE3-1215-45A9-915D-2BE4405FDCA6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2CC0C88-B2A6-344A-8667-17E82177A8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705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08023F3-28B8-4271-AD22-D750770FC2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CCF64FA-C404-D844-8028-DA681BFA4CA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665785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3290A63-5F89-438C-B5EA-C7766F6D3F1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65609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25F9E28-A1D2-45E8-8CF3-BB8271CB09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898535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E28D6B3D-911B-44CE-91F2-53AB575F33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C542F9C2-B292-4144-8044-BB9C856DF8D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982879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7A896BA-DA6D-43DA-A178-EC5256BB8C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C7382105-1170-F74D-BA5B-AD13297F526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678389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7BB7CB4-B7F2-419C-BCB6-491FF638935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1D4F9BE-7012-A54D-A978-EE4E7FAFCCE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640549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4DA9242-667B-4DBF-AA24-0D741DA18F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F50DDA8-531A-DD40-9DCC-F7F88A5391B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67393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5C21EC4-5E5E-4E00-971F-0B7D3D062E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5767389-2681-5748-93E4-35423FCBAF8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78251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4F7122D-80A9-478B-9F51-C14536B624E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89965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4C3675B-D144-45AA-A5B5-442F355F0AA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6619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AB9FF50-9E56-4948-B317-E946F265E7F9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C5CC7074-05E9-F044-BF46-4856D92716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16417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7350021-0238-438B-BD55-CD11DCB585F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47871E2-A425-6046-8567-E566344B1EE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525404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1A068D3-8F71-4F76-858C-CAFCD4A9A6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51543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709635A-FCA6-4F06-870E-9349731A4D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A5B1EA8-17A1-964F-9B9B-6D612C664B9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529766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C216EC9-D313-40B3-A40D-8750851AA3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3AEE154-C53A-3A44-9704-FF629E5938B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299907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FAAE70E-2621-4BD1-BFFF-B36A5BF7AD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CDBA9D7-A95F-5A4D-9297-A88F6D1B90C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72775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9610E9C-9FC1-4270-8DDC-D189BAC4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4076917-080A-7E41-B812-6B6DD4B90B8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01366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8E94F8A-EFA8-407B-96B7-46D33FFC8E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8608F09-C542-AB45-9758-FFC17FC787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14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80A439D-6A75-411B-8384-51E0E29DFF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0A578FE-10C2-F94B-80CE-36D30EF4750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3855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006C15F-7828-4691-8BB1-23407E5A54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82BE4A45-AE86-EE4D-BE40-7E7DCDC6EF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716485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29FCAAE-E743-48E3-91CB-B6B8A6325A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4A0EE80E-6D2E-3443-BFDE-2668EFD118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958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0E59D85-C1A6-4D79-9CBB-A7ABF7287237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7AD7C156-6065-F745-BABD-1130211441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77895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193AEFE0-5B7F-4BE7-8070-3BA4C89FEF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D501671A-1FFE-5243-85EE-2FFB24414CF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087285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F873AFF6-7F9C-422E-BB50-405D98480E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F0F5C3CF-17D3-6C4B-BB66-0AE12841338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613018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300F337C-D1E7-45E2-BDD3-FB9A077C1C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6722B513-40B5-C44B-898B-B6E4ED0401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871220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C4A1D58A-014B-4D07-B0BE-A3FF5C4E16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090E1A81-461E-5D44-9646-9D05F6764C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62813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DA9391E-73A0-472B-BCD0-6EB96D61D15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76A7F7A0-86BD-4262-B39E-72D92F507DF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DABC4B45-F460-4186-B144-F781D1688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AC94FAB-480A-6149-B88D-A1A0313FDF3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97265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8123385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9408204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858511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8DD6E5BE-89CD-4BEA-82A4-10BC975604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30B18F19-2D58-2640-8EB4-CEDB984F93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114725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6A86564-B54E-47C3-A5F2-F8DEC2C79BB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sp>
        <p:nvSpPr>
          <p:cNvPr id="16" name="Forme libre 15">
            <a:extLst>
              <a:ext uri="{FF2B5EF4-FFF2-40B4-BE49-F238E27FC236}">
                <a16:creationId xmlns:a16="http://schemas.microsoft.com/office/drawing/2014/main" id="{DDA3AC87-345E-784E-AFF9-28535B884A8A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34ADCEC9-A5A0-0A46-9057-9C017BA9F1F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2530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3966B2AE-F6A7-44F4-9D8B-F97DDB42874A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0A2DEDFD-72EA-644D-97F7-B6B3AFA460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085711"/>
      </p:ext>
    </p:extLst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0EF099C-840E-4118-BECE-59A43DC246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2484FDEA-1857-434A-8016-788EF93EDD2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6D4F83E8-CB8B-A04E-BA53-7CE1C756FF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04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0EF099C-840E-4118-BECE-59A43DC246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0C5B88B-02F5-A041-9471-C25EA45621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7778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C91B69B-635F-42EB-BC24-7E7935CB34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F1BC927-1017-5A47-AF5C-8E82741196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769949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4A93E8B0-CFFA-4ECD-8F32-E410B34739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22495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C9BE15B-72CD-4199-BA09-3D386464CB9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381681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671DAB5-571C-4FB6-A366-248042B68F7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C71195B-8CB6-C944-BD0C-42E3E93AEC3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91167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077693D-8EC1-40DE-A817-F8EAB8EC36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AC968052-4650-3147-852B-84F5C201BDA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77840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C81EF38-452F-4B6F-AF94-8632F472846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F60A0B3-1705-7241-9570-CAABF891EC2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289114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5FACC9E-3BB3-43D4-9BDD-D28D884503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4AC1544-1D79-0141-9356-4F234B91A9E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531118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08FAB81-2952-4818-9A31-A88ACB7A441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B521B04-BA63-514B-9A1C-8C9C3A466D1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03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08927BA-DB5F-47BE-8FFA-5D42580F268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459FABF0-E657-2B47-A635-8B9BF3B1E9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675007"/>
      </p:ext>
    </p:extLst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B305449-7648-4386-B4DC-738B86C3965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001066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D9125C-81B1-4E1D-9D6B-1A3A846D493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28912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9747B9A-3C36-429E-8B93-DBD58CB5A2C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12421AC-303D-474C-B355-28E4D2E6E19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146876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1B4EE4A-885A-4C8A-B9E7-9A3EDCAE7FD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27441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17AE7B2-1817-4E96-8F3A-097B852894D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C94EBB4-CB50-F54F-8A07-15B6389B04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505579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FB17475-EEEF-4DD6-A941-D06C7B160F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70FB396-17E5-CF4E-976E-792E938E38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610913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C790B01-0D67-4F03-B9D7-50730D7F19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D44DB343-3343-BE48-BCCB-9BAEB82B52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981113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FD8A17C-ABD1-4B46-BC68-E21C0CEF12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F860EB3F-B0A5-A747-989B-5984C6F6510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60857"/>
      </p:ext>
    </p:extLst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A72DA06-4398-42ED-B5F2-A066C05B12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6BF82C09-D220-6B4F-AFBD-56A51AF0911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313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E83EBF0-10C4-46DE-A912-4B3CB35E8B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744A1D7-5032-5442-AA68-99D4FBF44EC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0859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FCAD231A-22C9-479C-880E-6729FFA8B514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CB81F1E1-0E2B-FB44-9904-9ED26E4EE8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197409"/>
      </p:ext>
    </p:extLst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CE56B93-685B-482A-A775-08F80A2056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A275117-BEAE-D345-A9F4-CB89F7F5FC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98069"/>
      </p:ext>
    </p:extLst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EE826EC-8132-4268-A6D7-E1C4BB49C9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C3375F5E-0A0F-8C44-B321-0DFE089604D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752365"/>
      </p:ext>
    </p:extLst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28002562-29C8-40D8-AE7C-239CBF84A1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9B9639D0-112E-BD44-8EFC-4F86E24C1DF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60211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C203A2C2-3ECE-4938-A7EB-790C232608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40FCF774-133A-0E4A-A3D0-B2579931B4B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120940"/>
      </p:ext>
    </p:extLst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81857EF0-2FEA-451D-8418-B86AABB9E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787B15C6-AFB9-FA48-A4DC-E6AFA1DD2A4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0162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F67B638-9927-4869-9836-8C0ECA03CE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2FA79310-77B7-E34A-9098-269BE7B295B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110192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2C5CE57-7F75-49BC-BC08-4D00575CF18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FDF00375-921C-41F7-B5B9-A760CC995C9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97F0ED2-4C50-496B-8373-2212A7D537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2208511-D88D-A64E-8F9A-2AC470659DE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21561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7275600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8474092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94376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142EEC0-A2D2-41C9-AE58-B5D1EE079E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E62C0F43-8F6D-6944-95F4-A1CE0C85FC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705561"/>
      </p:ext>
    </p:extLst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D8BFF4CF-D6E3-40E3-8903-86B187896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23891492-3F56-8B44-B321-B7977C39288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51569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24FEBD4-648B-4ECE-B418-E2BC55C4AD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D7671C20-4E3A-5A46-9A46-0C3D2AEC6682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2D77F0E4-CB4D-1B40-A7DE-F99D7B58196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54082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28DB732-D3C0-4C18-A835-98112B2691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F72F1937-3E3F-E643-9665-11E6D5E2F94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4384851-A07B-E542-B373-46BDEDDBFD6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841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28DB732-D3C0-4C18-A835-98112B2691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94989F7-54B0-4D46-974A-5996D72AAE0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4887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845BC73-6830-41DE-9E29-07F0ED29BFC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7429233-0D8B-9E4C-ABD9-4B178C77EB1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40539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D2844A3-76ED-4FC2-843E-92BF6046BE1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517142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5269442-E2C5-4964-9E73-D4DEBA62B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730227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779F3BB2-F3F5-4DF9-8FB8-511395B6F6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1E18D121-253B-7F4A-B89E-AB42C203EC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69942"/>
      </p:ext>
    </p:extLst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2CB2DBB-C5EB-4E36-8840-2C7009D11B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F48AB0B7-D63B-394D-8C1D-0E17873F3FA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79865"/>
      </p:ext>
    </p:extLst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9F16639-4FE5-40D0-B5A6-920C55AF429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17F42064-CD91-FC49-AA1F-0BF459E0973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899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0B06C53A-D9FC-4139-A60B-C52347A0FB6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D1043090-1D44-BC47-A004-2A9EA60C3C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379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sp>
        <p:nvSpPr>
          <p:cNvPr id="7" name="Footer Placeholder 12">
            <a:extLst>
              <a:ext uri="{FF2B5EF4-FFF2-40B4-BE49-F238E27FC236}">
                <a16:creationId xmlns:a16="http://schemas.microsoft.com/office/drawing/2014/main" id="{95A0C03B-EA77-4A03-A288-E62F68AC738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3791CC0-1BF0-4958-8EFF-8FF23FC489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978EAC3-BB95-3D43-9AD3-B82AE3B85D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55399"/>
      </p:ext>
    </p:extLst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B2E34AB-81B0-4B76-89E2-5E3812DE3C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C489EC9-5895-8149-AB4D-90870E347EA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117264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EB25945-A5F7-4B39-B6E6-0D99B82D754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0AA8F3E-02C8-F644-AAA9-B2015416A34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092780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B5B8819-28A8-4C13-A905-4C38442CBFC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220327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A41CF7E-16FA-43B9-890A-CF81228C37A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0132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1B2401E-47D4-4181-A255-0D55629EA2E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8DBF109-C718-1743-9EFD-A9DA1AAAAA1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19078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D747BFE-973B-45BE-A721-97AC8339D6A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953941"/>
      </p:ext>
    </p:extLst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B1DBF08-8AD9-4AD1-A138-7FB9682642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5FB49C2-AAA1-C143-8376-095D1696D17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194820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7FAE9B3-79F3-4F4C-931C-A5556156DB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D05C082-A230-E641-97DE-A002246234E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006753"/>
      </p:ext>
    </p:extLst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CF176DF-56EF-4D7A-A4C7-3CDAFD4193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B04B0FC-264E-0744-AB6F-AB7076FAB6E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4921"/>
      </p:ext>
    </p:extLst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7A5E3C6-4B73-4291-AAD1-ED5EBE927B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304EE09-60D0-7243-94E9-2673BE8DCBD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01956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434281"/>
      </p:ext>
    </p:extLst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A4FD4B3-B926-4E2A-A397-3EE5A9E115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860DBDC-1A1D-EE4D-8AAA-DBD735E6925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8357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CCFA0DC-1BD3-46A0-A00E-BEF484BA97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3428B2E8-12C2-624E-B021-E63A43FB7E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3562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86A48F7-FB6F-4FEA-A35F-2CF2CC9148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C03F0462-CEF7-6241-BD9F-6443F5AEF9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163725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AF2BB64-2F50-44E2-BAE4-0AE920D6B5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A339B22A-262A-4640-9ABC-4578E0CE8A3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3360"/>
      </p:ext>
    </p:extLst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5A2DB781-FA29-45B4-A015-99F6C37219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356682D3-C8B2-8745-B97F-E642A13878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812920"/>
      </p:ext>
    </p:extLst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A63F9FA9-5873-45D1-8958-C5F6D0797A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24C7420F-74BE-7E46-8D98-E10829828A5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268924"/>
      </p:ext>
    </p:extLst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D5647D7-9C94-495E-8C30-70C20B7680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34" name="Image 33">
            <a:extLst>
              <a:ext uri="{FF2B5EF4-FFF2-40B4-BE49-F238E27FC236}">
                <a16:creationId xmlns:a16="http://schemas.microsoft.com/office/drawing/2014/main" id="{735DC791-45C3-B949-8CFE-CEB59F4BE32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46873"/>
      </p:ext>
    </p:extLst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6309ED1-CDFF-4D6E-9FF5-B16888C57A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149B257B-A409-0344-9FBB-313C7C9F75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156663"/>
      </p:ext>
    </p:extLst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646FBA2-C8DB-4961-80DA-DC1969FCA85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80796B47-9A97-4E03-ADAF-1A5DBF14874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48F4693-B0F9-4D8C-ADF5-F9862F88E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EF74790-8282-7C4A-9DB9-083FCE6697A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85069"/>
      </p:ext>
    </p:extLst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0146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97D6F65-337B-4D4D-9F4C-959681A8A527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99069807"/>
      </p:ext>
    </p:extLst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2721394"/>
      </p:ext>
    </p:extLst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4475265"/>
      </p:ext>
    </p:extLst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4514CAB-5114-4341-8622-CBED903370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8F349323-2B9D-DD4E-95A3-F2ED0872B0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030978"/>
      </p:ext>
    </p:extLst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A6C51CE-B95F-4DBE-BD34-3DDA9F4630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BC4BA521-0462-044D-A1AE-6E92623E3C8C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3B1DDA1-65E6-C341-BDA7-260EA69D06B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087537"/>
      </p:ext>
    </p:extLst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EAE7F44-8F23-4120-A8C0-64106BAA28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5E71CC31-9A2E-1F42-B6DD-01C4E08928C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FD96AFE8-9FB9-7940-A3F2-3178107154A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2743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EAE7F44-8F23-4120-A8C0-64106BAA28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0A1C924-71EB-C149-9232-70A76E41465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6201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74223C6-8E66-47BD-9F17-1FE1E2F6F1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7ADA14C-3FF4-DB4C-9520-8AA7EBFABD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19381"/>
      </p:ext>
    </p:extLst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16B3C227-0A47-44BC-B4FF-B5E888A63D0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65669"/>
      </p:ext>
    </p:extLst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C19B45F5-FADC-4B42-AA20-5DE802DE1F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106525"/>
      </p:ext>
    </p:extLst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3EF41A2-70C2-41BD-BD48-3BBDB22DB00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952A448D-ECD3-1A4D-9EAC-4895B0E3C28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1444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BE9083C9-84F8-4FB1-AA62-36BAFFCD4576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43679707"/>
      </p:ext>
    </p:extLst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4DE86C3D-E298-45AF-9115-1667E32B57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C81F05E2-5498-864D-9226-AB90FDCC0D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040416"/>
      </p:ext>
    </p:extLst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D38F45D-C8C8-4317-A085-0AFCAB59EB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B62A718-70DD-4347-8E33-6C96B54EFE6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210719"/>
      </p:ext>
    </p:extLst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46F80E9-AF77-4DCA-8E3B-6A43FF56B67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3A40F77-9D8C-0644-A1D7-E68F7C4ACA0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955672"/>
      </p:ext>
    </p:extLst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E5438FD-88BD-48AF-838F-35B72C0E99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B2F850D-9BC9-2240-B843-32B87FA6CA2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94366"/>
      </p:ext>
    </p:extLst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FC2B3DC-3257-4DA2-9586-112D38C477D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699529"/>
      </p:ext>
    </p:extLst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2636C00-F2A8-4365-A6C6-E45F31BFE1E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89450"/>
      </p:ext>
    </p:extLst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5AE9F64-09CE-42C9-89EF-05BE82804B7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8527363-3FCD-A445-9AAA-B495DDF594A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595903"/>
      </p:ext>
    </p:extLst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3C953A0-A71C-4C3E-93D1-7063DD9D1ED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458374"/>
      </p:ext>
    </p:extLst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F0E123A-ECB0-4D53-997D-3421803AF7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DEA4289-EBAB-BE42-A9B2-952E222D87F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9124"/>
      </p:ext>
    </p:extLst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94057CB-DC26-4F0D-95D2-41D8646757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8DD5D19-3AE7-D043-B749-862A52245CB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55850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0B06C53A-D9FC-4139-A60B-C52347A0FB6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36FBDE1C-D21F-4268-9A07-CE43D02666D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6D202C6D-F47C-A243-920A-61F7E2A2E92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263491"/>
      </p:ext>
    </p:extLst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36B6CD7-5487-4571-B423-34D0DC2B06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650399E-8CF0-F846-A26B-9AA158501BF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736137"/>
      </p:ext>
    </p:extLst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B9A5199-DFDA-431C-8FA4-9EC1229EA3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C6556157-757A-EC4E-A9DE-7E7027D506D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46034"/>
      </p:ext>
    </p:extLst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C13FCAB-2DBD-4CDE-8CD0-217A9B4BCC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E3CC4C5-B654-5746-98DC-A7291A84832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436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D4AC7C41-078D-4DD0-BC5F-6BAA021C72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0963768-2448-8C4F-BE25-65EB546F7C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665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2829F9E7-78FB-4E82-B41E-483E0272C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95DBC41C-CCA8-E14C-B8C3-E57E420FEF4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19148"/>
      </p:ext>
    </p:extLst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6D11F2E4-9C27-4A18-961B-8BBE81BDAE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4B890AE0-6D08-5A4B-BE21-2D29342D7F9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219548"/>
      </p:ext>
    </p:extLst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B7E60DDB-CDB9-4211-96C4-591777790C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4D15C858-DCEA-2F41-B07A-188A68955A7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28556"/>
      </p:ext>
    </p:extLst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423912F2-0C12-49E8-A058-9CF3A7F4FE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9BDE78CE-27DE-4F43-8A1C-BAB9810C0E9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325526"/>
      </p:ext>
    </p:extLst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9F8F8D42-B191-4807-B21F-DECF66B0F82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A4CB2841-2F9E-1B4D-AC92-9CFD64F0928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578873"/>
      </p:ext>
    </p:extLst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F19ADA52-0FA2-40A8-96D1-D943A6D7D5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BB1D2286-C71A-1441-9A19-01B4D24907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946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CB059890-1C30-4D5F-A1DA-1EE2D3F0CF7A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11" name="Forme libre 10">
            <a:extLst>
              <a:ext uri="{FF2B5EF4-FFF2-40B4-BE49-F238E27FC236}">
                <a16:creationId xmlns:a16="http://schemas.microsoft.com/office/drawing/2014/main" id="{3187360B-051A-5241-AC4F-8DF6D459F5E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39D4CA75-D1F6-3142-905E-B9E4ED47E7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190483"/>
      </p:ext>
    </p:extLst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0C342C1-6F33-4D76-B4E4-CC220FF6E1A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71E198E5-D2B9-41EE-9B35-66A9D307262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22D9926-9444-4B4E-8A48-C527B8D335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6B4DC7C-A641-6345-A735-B18A286F58E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00330"/>
      </p:ext>
    </p:extLst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0461539"/>
      </p:ext>
    </p:extLst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7581845"/>
      </p:ext>
    </p:extLst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9340820"/>
      </p:ext>
    </p:extLst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7450D791-F478-4AF4-9294-DCBDC204FA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461D1401-A623-854D-BFB1-93C1D1D699A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682227"/>
      </p:ext>
    </p:extLst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5D8897D-5819-4C7B-A20F-6C2EF7824B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41621305-4DBB-6E47-ABB2-CF5E344AAE2D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3077AB40-621B-DD47-895E-4169A253C1B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648793"/>
      </p:ext>
    </p:extLst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3937254-7698-4FFD-933A-3B826BD14D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74334C11-9AD6-224E-B5EA-31D8C3E4072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27767F0-A563-6643-ABBC-681AB793042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0091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3937254-7698-4FFD-933A-3B826BD14D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9EE62F5-A11B-764E-8A0C-3715AA8734F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447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B09F553-011A-4DC0-8DC7-1D1A2ED6A7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03E93C8-6F24-0D4D-ACF0-6AF507421E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478202"/>
      </p:ext>
    </p:extLst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D2ED6D3-BF71-43B8-93C8-C10552CE81F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03932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F19FD1A-F81D-459B-BB64-287672D344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4BA9E71F-9751-B549-9671-66C16242994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258F27E0-BD5D-B443-8412-0A6CA1F6EB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1919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80FAAB7-8A23-4A10-BE16-896D44AA0E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05804"/>
      </p:ext>
    </p:extLst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DCA2485-B994-4F91-80EB-B7782ACAEA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F06D2CEB-E976-E14A-82FC-8E7AA56875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099735"/>
      </p:ext>
    </p:extLst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4354C86-202D-4ADB-9F86-6A0FAFC7EF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4458BB05-0708-5D4A-AE9A-77B88F0525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562351"/>
      </p:ext>
    </p:extLst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0D0F642-BB24-44A9-8914-B8CD701D1BA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30BDFCD-BD2B-5A47-BF49-CB283C2DB69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811598"/>
      </p:ext>
    </p:extLst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10307F5-C830-49F5-A85C-D690FE2A77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10FF8BC-6AEB-2843-9BDB-C9DDAE9EC6D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104739"/>
      </p:ext>
    </p:extLst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C3FA0AE-640D-417C-9FC4-FEC5803CA09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9176823-20AC-654B-AE02-341D07B8977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055585"/>
      </p:ext>
    </p:extLst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1263135-A225-4792-B82D-FF08C031A8A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74691"/>
      </p:ext>
    </p:extLst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63BC20E-3E23-4DC3-BB3B-38241A490A9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228224"/>
      </p:ext>
    </p:extLst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C88A62-F8B0-42D2-83FA-991FFBAF7AF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C1BA321-D971-0E4F-BE85-5D058CDEDE4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83905"/>
      </p:ext>
    </p:extLst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C6B23E4-41EE-404D-8DE4-94684C0B8C9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79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F19FD1A-F81D-459B-BB64-287672D344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65AB82A-E59B-AA43-A5B3-3A29E27C2B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6759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BB2E0FE-8403-4314-948B-3089EC0F75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C770A46-9107-E443-A4E6-2C3EF995C77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96637"/>
      </p:ext>
    </p:extLst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E2C425E-7C30-47C1-A26B-62FE72C436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CEB6A2C-E130-D64C-946C-9BA66249388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033583"/>
      </p:ext>
    </p:extLst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50832F1-503C-490B-BB1C-51CB4D29BA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CD9A1080-13BA-434B-8823-0DB1EB1A2B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42363"/>
      </p:ext>
    </p:extLst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399F7E6-D757-4C09-AF44-90091CDA05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2E881A00-6C75-5644-8F14-46EC48668E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028662"/>
      </p:ext>
    </p:extLst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90DDF8B-9ECE-47DA-BCCA-2CEEDE2C7A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3DCCA47-0D04-4D42-BAF6-74632283532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3587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C803F7D-5369-4B10-AC83-2A90F7530C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D1D15DF-20E3-B449-9D41-EF03D9766CF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3584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CF1013F-F2E4-41AC-A24F-87E67FBBBD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E84A98F0-A23F-1745-B1DC-0ACE4571F2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45179"/>
      </p:ext>
    </p:extLst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6BC7CBF-FE58-4A37-9861-CF2A661C13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513CAE1E-8D28-D140-86C2-C1B9AF3243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12988"/>
      </p:ext>
    </p:extLst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36B15949-7CAE-4B66-8423-EB045BAB703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3C03DBE4-0C03-844D-A618-15D7C66494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253259"/>
      </p:ext>
    </p:extLst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58D3C1D2-F791-4CC8-8631-B892A06D133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30715FC0-A16A-2742-83BA-8271FE4EBBB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F9389CD-88DA-47AB-B0E8-0DFE1632101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32082AB-80DE-4D08-B780-8BFAE298AE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BFEF9B3-F6A2-DF41-BD42-A10E4662134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511431"/>
      </p:ext>
    </p:extLst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D0CD0881-0EBE-4891-88A5-7F44DBCDBF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1BF1F9E3-D190-4845-80B3-53F49BA8624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157464"/>
      </p:ext>
    </p:extLst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CAFE7D9C-53D0-4418-945F-FE1B728F76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3F1CB3E8-D3D4-8B45-B30F-72E161B91E7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22229"/>
      </p:ext>
    </p:extLst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B246AD4-F4A6-4BB0-87CF-1D667BD718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E4CFD26B-812C-413E-8912-A07D2007F12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318E70E-24A3-4022-9F55-6B84892A5C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F104DCB-AF0D-8049-A650-3DCA4AA5014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575528"/>
      </p:ext>
    </p:extLst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1511880"/>
      </p:ext>
    </p:extLst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4976087"/>
      </p:ext>
    </p:extLst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2858997"/>
      </p:ext>
    </p:extLst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CA3B66D-1613-494A-A3D2-4745E133F4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FC1BE363-60A4-D945-ABCD-110FA4C9D77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162499"/>
      </p:ext>
    </p:extLst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D4AEE8A-382C-4AF5-AD5F-38276E363B2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sp>
        <p:nvSpPr>
          <p:cNvPr id="16" name="Forme libre 15">
            <a:extLst>
              <a:ext uri="{FF2B5EF4-FFF2-40B4-BE49-F238E27FC236}">
                <a16:creationId xmlns:a16="http://schemas.microsoft.com/office/drawing/2014/main" id="{2D3C6274-96ED-4A4A-B6F6-8C394D27FA9D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F65DF6E0-55BA-9F46-831F-3F8DEBA187F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115536"/>
      </p:ext>
    </p:extLst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F92D957-582E-4721-8339-17244DAA52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8EAC19D0-733C-EC4D-952B-6CC9B292C60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DBD9A9A-8F28-5B49-B2C9-196376F8BF8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2469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F92D957-582E-4721-8339-17244DAA52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8A45239-E48B-4A49-A362-C549CB353E1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28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1DD913A-E417-4CC0-B90D-D9797F16455A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217CAE1-50F3-432E-83BF-9CEF469846F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70968"/>
      </p:ext>
    </p:extLst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C93721C5-B2AB-4BAF-AC73-2947695BD5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89363B9-1318-D24C-84B4-A8814F65A16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173821"/>
      </p:ext>
    </p:extLst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9B36D8D-FBE6-4F4F-B4FD-0A5147F9522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777617"/>
      </p:ext>
    </p:extLst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A4D5F00-2286-46AA-AE61-1A4FF417C58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33633"/>
      </p:ext>
    </p:extLst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BCB3351-F78E-44F4-8B0A-3FC5BA5D07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717C1997-731D-B248-9EAC-C97F070ACF9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271007"/>
      </p:ext>
    </p:extLst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5EDFD6B-7FE4-4C8F-94D4-5D10E7B58D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6BF584D-F3C1-324D-A581-0DF3762E83E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81377"/>
      </p:ext>
    </p:extLst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9A3A2CA-B503-4A52-BF47-94153C1DF9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AAB987C-0A45-8344-8479-E37AF7074D2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595834"/>
      </p:ext>
    </p:extLst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5938BDE-1F5B-4786-BE66-1F82DE2728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3573F2B-6057-E247-83D1-E1001D8DEA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783717"/>
      </p:ext>
    </p:extLst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A140CC6-FE95-4911-830E-2280B6D4620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FCFEE9E-1535-DB48-91DB-5F825D9EF34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59086"/>
      </p:ext>
    </p:extLst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9F46C39-9588-4126-A2AB-30155530F29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271653"/>
      </p:ext>
    </p:extLst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ADB09D5-7E84-4897-B8D5-7456880D5EB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989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none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CB059890-1C30-4D5F-A1DA-1EE2D3F0CF7A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11" name="Forme libre 10">
            <a:extLst>
              <a:ext uri="{FF2B5EF4-FFF2-40B4-BE49-F238E27FC236}">
                <a16:creationId xmlns:a16="http://schemas.microsoft.com/office/drawing/2014/main" id="{146686BD-DAAC-CD45-B46A-68B96D6B5B1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8FCC70B6-8E97-424B-9124-9708D82D82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857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F7B6745-AD2B-4B9E-BE15-BFF381C610E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8E98A0F-0161-47C2-AB6E-D8C02B9FDCF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664070"/>
      </p:ext>
    </p:extLst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A6EF414-ACC3-4E84-9A88-B22564DEC7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118C080-B04A-9A45-BA19-E1382BCAB56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97183"/>
      </p:ext>
    </p:extLst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146BA19-41E3-435D-AF59-C315DCA85A5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972853"/>
      </p:ext>
    </p:extLst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43730F1-288E-435F-A2CC-7204DE825E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4BD93A9-29C7-F74F-932F-D077A24CB55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782550"/>
      </p:ext>
    </p:extLst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39CF7DF-70BC-4607-A7C4-D81FE93E60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58DA9BC-EA92-8C45-9932-8DAE02B870B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860767"/>
      </p:ext>
    </p:extLst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FF131DC-5F99-4D45-BFDE-F5C09BB363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66550C20-5491-F641-976B-C48940B1AD7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26189"/>
      </p:ext>
    </p:extLst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25940C8-CAEE-47E5-9265-B2C90353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7D98FA1-C547-0541-A5F8-DA21C6E4295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231708"/>
      </p:ext>
    </p:extLst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945A155-75F7-4F0E-8FE4-730FF63C753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AD43618-2842-7743-8C39-77D227EA300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3707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78CB4B3-25FE-4406-9E0E-9BF82A74D7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81DAD08-97A2-C746-BF91-327A4F3898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895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47E82EA-B84D-4D70-B7CD-8139BEFB04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A9786A69-970C-2E43-BB72-5AD9BC2201B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5411"/>
      </p:ext>
    </p:extLst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1636C07-015A-4186-AA67-0C15381315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2DE37A33-4BAE-5448-83E8-FB9100B6CC1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44432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634CDC6-C02A-4F32-980A-C085EAC23A4A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0CD7388-1595-4E99-B384-AF405316BB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F9A2AF92-DFAF-ED4D-B07C-025F26D745D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45058"/>
      </p:ext>
    </p:extLst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1CEC633D-AC08-4079-9468-E81AC3DACE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BE5E5CA5-82FC-6343-84A6-F2393423DCD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007686"/>
      </p:ext>
    </p:extLst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822AABB2-EDF2-4F01-9ECD-FA44E436C1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90816915-0152-7549-8365-E3C305E68DE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94919"/>
      </p:ext>
    </p:extLst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076793E8-1F79-433C-9F90-741F8F5BDD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47780ED7-A042-0A40-AD4D-B5E860B04D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92939"/>
      </p:ext>
    </p:extLst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E75C0992-16B5-4FDF-9C81-3393973EE7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4FDE584A-0ED4-7E41-9A43-88E5D8CF6E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653398"/>
      </p:ext>
    </p:extLst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F0FA47D-7DE6-4644-9DA9-214F275E1E6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F7AEAA9C-F29C-40EF-963E-6929D999F1E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5F2C470-58A8-4DE5-9BD8-A7F3BBC3E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74A7CBE-12AF-A248-B001-BC5B3CE3C40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19105"/>
      </p:ext>
    </p:extLst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85447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8E95D18-7331-4A0D-B67D-972C3958AD22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CDF60BA-1CCD-4E4E-A500-0E6F9E4DA59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ECF414DD-1CBE-D44B-A902-DFFB9E7DF8E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1567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9ED581C-0F36-4DFF-B579-24C5CD6F930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6F5392B-D294-5D49-BB64-FD00B63E11A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247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51E5422-847B-44EF-B6F2-7CFEDC2BDA19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1DD31AA-D86E-4481-8F1C-A398C5CBD2B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0A7B1B7-6A5E-0C4B-9382-D2CEDFE2FA4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0595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57A87F61-48C1-45CC-B843-A8B5CE7AEBF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A826DF5-0E1F-4F3A-8F1F-B5EE75CA818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40EB3D1-120E-094E-BC76-D5BBDC87C43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81507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986A4BFB-0C68-43E1-9FC9-7EBB12AB01C2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39C00A-3DBA-411F-87B2-EF8041A7F83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8740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B93D012-9FEC-418D-AEB4-2D6509FBC17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0BEFA5D-003F-4607-8FDA-0459B110B7B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283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Graphic 30">
            <a:extLst>
              <a:ext uri="{FF2B5EF4-FFF2-40B4-BE49-F238E27FC236}">
                <a16:creationId xmlns:a16="http://schemas.microsoft.com/office/drawing/2014/main" id="{4DC1713A-F379-44EC-A844-F7F053EA074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38520C2-A06F-4654-846B-F974E191C726}" type="datetime1">
              <a:rPr lang="en-US" smtClean="0"/>
              <a:pPr/>
              <a:t>11/9/2022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CFC0051-D045-41FF-AF0F-FC8DD3C53F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50351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D0C327C-C0A9-4850-B0AC-4CEFADFEC70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6D2A5647-AE11-4B16-BC27-E2F9974F5A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07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none" spc="0" normalizeH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 dirty="0"/>
              <a:t>THIS IS THE SLIDE TITLE</a:t>
            </a:r>
          </a:p>
        </p:txBody>
      </p:sp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06883A8A-F009-4948-A684-D17FAEFCAA6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6D764DEA-2EE2-D748-874A-A79D4731B3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56823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3640025-5764-4308-8317-C6A903A94F6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A15C1C7-B5E5-4BD4-8C69-85C62D232B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3CBDF8B-AAD0-A544-8FDD-F4E4EFA21A5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3916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835F999-4DA0-4DCA-91BD-EAD766AD2A42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0F63AC8-DAE8-4C08-B926-AD6BD8EB22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2AAC1D5-3280-B14F-BEA2-4A0B433122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4816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AC25AC5-081C-4745-A36E-6D769EAE1E0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5F040B78-11B2-4805-9545-920B9DFFA5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BF3A83F8-977D-9840-B1C1-E5493931F1E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556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8E29A2B-31B4-4F16-BA22-DD3378DB52D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3A90F5D-D223-4BFA-9A0E-59D09CA2C8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15B5F15C-8B1D-FD41-A195-B48F8077569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5220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0094472-3864-4E30-B252-28539877E16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B56B28D-CEEF-41D6-A0DA-B2CD6593401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DEC6874-3089-934C-978E-BF451168593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2878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1E41AE3-1215-45A9-915D-2BE4405FDCA6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971B2A4-7C42-41C8-B0AA-F3ED2A91CE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B6B664B-15D9-E141-8AEB-A702393833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2679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AB9FF50-9E56-4948-B317-E946F265E7F9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C7F9A046-9A92-471C-BD8E-54C82C0DB5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99A3B984-5C0A-584C-A863-DD6A9715FA3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935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0E59D85-C1A6-4D79-9CBB-A7ABF7287237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67811AC-33DD-4DEA-BF8D-B18CA9F7FB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7EAF4799-65A4-3049-8E1D-11280C5D505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57034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3966B2AE-F6A7-44F4-9D8B-F97DDB42874A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7B74C3A7-940C-42AA-8231-7F5B97DC19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C29366D2-2BF7-D648-AF0F-3EEB47D613E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1927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08927BA-DB5F-47BE-8FFA-5D42580F268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86C56EA0-2E6D-4804-82EF-179BD4746B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96908B05-C50E-3741-91F0-2ECA357A4D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85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999513"/>
            <a:ext cx="8200800" cy="3559792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none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8E49FCF-D70B-7A41-82A8-6A6783DE8A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7312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FCAD231A-22C9-479C-880E-6729FFA8B514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539E18F3-F6C6-4CF4-81DE-011627EB94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EED1D675-DD72-124D-B462-16FA9E7540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69780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142EEC0-A2D2-41C9-AE58-B5D1EE079E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B86ED78-E598-4C1F-8CA2-1EFFEA2FD6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F9F227F9-F6AD-C848-BB40-D01327BB7BC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3583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3052B7F-EDDD-48D8-9630-6DBA393FAB1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666392EC-0212-45C4-85C2-F1FD3C3D30B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58800A5-ACC5-43A8-A860-4C739141F6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355B3830-8679-6F45-9CCE-CAE3C5BCD20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36867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82101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528884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958457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0DEE2A7B-7A05-264F-A9F1-05768BB46C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6" y="4757281"/>
            <a:ext cx="795600" cy="212642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EBE55064-29A4-DC44-B45F-8FD7E2D4823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06290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38B2C287-0528-4053-8372-02D76046197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32943E2-BF72-C445-B7D3-7058C1076E5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23DBBE1E-92B7-F146-85DD-42893763AD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97141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5A04466-B32C-4A99-B772-700420C2AF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78D4C62D-417B-B14E-B4D1-6D7741C1C28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62FB25F1-07A1-3E42-8870-A77752BAE38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7918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5A04466-B32C-4A99-B772-700420C2AF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74E4745-9283-DD43-A8D6-41E1B7C703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717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F9389CD-88DA-47AB-B0E8-0DFE1632101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ABBCB51-61A2-C142-8256-25264FD2B8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293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4BB33D3-7DF8-4783-BCE3-9BE49848E7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4981480-66B4-8942-BEDD-CBE16DC71DA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7253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332CBCE-ECB0-45D4-A2F4-F885AFB8E51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1944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7D36973-25ED-462E-9CEC-A9F0291917D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14317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06776FC-C623-47DB-A67C-F8BB51B043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4AC79B0D-2AD5-CD47-8F30-24E1F4EA307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41994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D0DF2A4-0C05-4619-8A2F-A7118B842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4F380EA-243F-1A45-B337-F9CBB98942F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9087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992AFBC-2630-4C64-8335-03E40E140DF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2AE9CD9-07F2-694D-8FE9-48CCCAEE78D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7199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908E91B-9AD0-456A-8CD9-2CC5A00A45B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588E217-F74E-F645-A36E-8389CF011E6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9819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CAE0E3B-4D63-4C51-AE83-A87A29DBA6C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C7E4486-01DD-0A47-A79D-D3F03E28438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42643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C29DF40-643C-47FB-B5CB-53ED2CF971C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47999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6CC49B0-BB84-4891-9EAC-7C38BFA6D9E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562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1DD913A-E417-4CC0-B90D-D9797F16455A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1969058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6C54F85-0691-4318-90DF-E7A02C0115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9486A51-53E6-6A4F-AD70-8C89F632E13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29392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89496FD-6E38-4F3D-80D1-D48DC77FC0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153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A8A2B1C-CD9F-453D-BFC3-F4A8BD17BD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2D359AB-570A-454E-A014-47529A36E38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4744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9A7BD11-1C21-4CB0-A65B-ED00E47597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37C24F8-77EB-D24C-BAAD-4A8B3ED079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47459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E74B9B8-F03D-4ABA-BC0B-B347548D92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2F8CBA0-48EE-6142-B675-CB2F4E9AF7C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64064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39EAF276-551E-4D31-BA75-F119CE39333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CBB5652E-F461-E841-81DA-73DEDEF695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80666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AE936A9-C972-4C70-871F-9F65CCF560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10311BE3-7B57-FB47-901B-8F27EEFD4F1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866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980FFC5-DB6E-43BA-9941-BDBE17E63E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66ADA887-BC7D-5D42-AFC6-59F40F201F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6727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4135C39-A42E-4AA6-A777-5B882502AC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A28E5F66-62CB-8147-9DCE-C1E1B26B3F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96913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22D8CA84-ECD3-484C-82FF-7A881DE14A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D2DDC20A-A5F5-F548-A653-73A2C4474E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61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F7B6745-AD2B-4B9E-BE15-BFF381C610E5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2259359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22D45C35-050F-4C4F-BDBA-3884176514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7AF70FED-3A88-EC48-8FFD-7CC89ABAF4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5937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66A063D0-9DF3-4A52-8C2B-347ED1A1B2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AFB74C3D-6AA0-4447-9C30-244940F3AE4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836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 dirty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6B9E742C-28B0-47A6-863F-81CA3423A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5AA0A324-9DEA-304B-93AB-F6FBFAC79C5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8572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7C9E73A9-09EF-476E-897D-F76FDCF9F6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5415967C-B803-9242-A0B5-29DCDE9310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53073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955C1B9-D516-43CF-9303-853FB88B5E5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sp>
        <p:nvSpPr>
          <p:cNvPr id="10" name="Footer Placeholder 12">
            <a:extLst>
              <a:ext uri="{FF2B5EF4-FFF2-40B4-BE49-F238E27FC236}">
                <a16:creationId xmlns:a16="http://schemas.microsoft.com/office/drawing/2014/main" id="{0AA4B13C-2401-4B9F-A599-0091BE14A67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F51D38BE-5F4E-4435-99CE-BE117641B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ED6DEB6-D035-D64A-ABB1-4AE3B138DFC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8297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8638199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66477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810618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451E58D2-41B5-468B-8A91-0D6538C9E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AE7C2AD6-14DB-0A41-B833-E501829213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0268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1C5C2BC-3294-416A-AC2F-80AC786839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41B1891-C4E2-214F-9949-C5F3858E1B15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98EFCB73-1809-2240-9D48-8A1070996A6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935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5.xml"/><Relationship Id="rId13" Type="http://schemas.openxmlformats.org/officeDocument/2006/relationships/slideLayout" Target="../slideLayouts/slideLayout300.xml"/><Relationship Id="rId18" Type="http://schemas.openxmlformats.org/officeDocument/2006/relationships/slideLayout" Target="../slideLayouts/slideLayout305.xml"/><Relationship Id="rId26" Type="http://schemas.openxmlformats.org/officeDocument/2006/relationships/slideLayout" Target="../slideLayouts/slideLayout313.xml"/><Relationship Id="rId3" Type="http://schemas.openxmlformats.org/officeDocument/2006/relationships/slideLayout" Target="../slideLayouts/slideLayout290.xml"/><Relationship Id="rId21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294.xml"/><Relationship Id="rId12" Type="http://schemas.openxmlformats.org/officeDocument/2006/relationships/slideLayout" Target="../slideLayouts/slideLayout299.xml"/><Relationship Id="rId17" Type="http://schemas.openxmlformats.org/officeDocument/2006/relationships/slideLayout" Target="../slideLayouts/slideLayout304.xml"/><Relationship Id="rId25" Type="http://schemas.openxmlformats.org/officeDocument/2006/relationships/slideLayout" Target="../slideLayouts/slideLayout312.xml"/><Relationship Id="rId33" Type="http://schemas.openxmlformats.org/officeDocument/2006/relationships/theme" Target="../theme/theme10.xml"/><Relationship Id="rId2" Type="http://schemas.openxmlformats.org/officeDocument/2006/relationships/slideLayout" Target="../slideLayouts/slideLayout289.xml"/><Relationship Id="rId16" Type="http://schemas.openxmlformats.org/officeDocument/2006/relationships/slideLayout" Target="../slideLayouts/slideLayout303.xml"/><Relationship Id="rId20" Type="http://schemas.openxmlformats.org/officeDocument/2006/relationships/slideLayout" Target="../slideLayouts/slideLayout307.xml"/><Relationship Id="rId29" Type="http://schemas.openxmlformats.org/officeDocument/2006/relationships/slideLayout" Target="../slideLayouts/slideLayout316.xml"/><Relationship Id="rId1" Type="http://schemas.openxmlformats.org/officeDocument/2006/relationships/slideLayout" Target="../slideLayouts/slideLayout288.xml"/><Relationship Id="rId6" Type="http://schemas.openxmlformats.org/officeDocument/2006/relationships/slideLayout" Target="../slideLayouts/slideLayout293.xml"/><Relationship Id="rId11" Type="http://schemas.openxmlformats.org/officeDocument/2006/relationships/slideLayout" Target="../slideLayouts/slideLayout298.xml"/><Relationship Id="rId24" Type="http://schemas.openxmlformats.org/officeDocument/2006/relationships/slideLayout" Target="../slideLayouts/slideLayout311.xml"/><Relationship Id="rId32" Type="http://schemas.openxmlformats.org/officeDocument/2006/relationships/slideLayout" Target="../slideLayouts/slideLayout319.xml"/><Relationship Id="rId5" Type="http://schemas.openxmlformats.org/officeDocument/2006/relationships/slideLayout" Target="../slideLayouts/slideLayout292.xml"/><Relationship Id="rId15" Type="http://schemas.openxmlformats.org/officeDocument/2006/relationships/slideLayout" Target="../slideLayouts/slideLayout302.xml"/><Relationship Id="rId23" Type="http://schemas.openxmlformats.org/officeDocument/2006/relationships/slideLayout" Target="../slideLayouts/slideLayout310.xml"/><Relationship Id="rId28" Type="http://schemas.openxmlformats.org/officeDocument/2006/relationships/slideLayout" Target="../slideLayouts/slideLayout315.xml"/><Relationship Id="rId10" Type="http://schemas.openxmlformats.org/officeDocument/2006/relationships/slideLayout" Target="../slideLayouts/slideLayout297.xml"/><Relationship Id="rId19" Type="http://schemas.openxmlformats.org/officeDocument/2006/relationships/slideLayout" Target="../slideLayouts/slideLayout306.xml"/><Relationship Id="rId31" Type="http://schemas.openxmlformats.org/officeDocument/2006/relationships/slideLayout" Target="../slideLayouts/slideLayout318.xml"/><Relationship Id="rId4" Type="http://schemas.openxmlformats.org/officeDocument/2006/relationships/slideLayout" Target="../slideLayouts/slideLayout291.xml"/><Relationship Id="rId9" Type="http://schemas.openxmlformats.org/officeDocument/2006/relationships/slideLayout" Target="../slideLayouts/slideLayout296.xml"/><Relationship Id="rId14" Type="http://schemas.openxmlformats.org/officeDocument/2006/relationships/slideLayout" Target="../slideLayouts/slideLayout301.xml"/><Relationship Id="rId22" Type="http://schemas.openxmlformats.org/officeDocument/2006/relationships/slideLayout" Target="../slideLayouts/slideLayout309.xml"/><Relationship Id="rId27" Type="http://schemas.openxmlformats.org/officeDocument/2006/relationships/slideLayout" Target="../slideLayouts/slideLayout314.xml"/><Relationship Id="rId30" Type="http://schemas.openxmlformats.org/officeDocument/2006/relationships/slideLayout" Target="../slideLayouts/slideLayout317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7.xml"/><Relationship Id="rId13" Type="http://schemas.openxmlformats.org/officeDocument/2006/relationships/slideLayout" Target="../slideLayouts/slideLayout332.xml"/><Relationship Id="rId18" Type="http://schemas.openxmlformats.org/officeDocument/2006/relationships/slideLayout" Target="../slideLayouts/slideLayout337.xml"/><Relationship Id="rId26" Type="http://schemas.openxmlformats.org/officeDocument/2006/relationships/slideLayout" Target="../slideLayouts/slideLayout345.xml"/><Relationship Id="rId3" Type="http://schemas.openxmlformats.org/officeDocument/2006/relationships/slideLayout" Target="../slideLayouts/slideLayout322.xml"/><Relationship Id="rId21" Type="http://schemas.openxmlformats.org/officeDocument/2006/relationships/slideLayout" Target="../slideLayouts/slideLayout340.xml"/><Relationship Id="rId7" Type="http://schemas.openxmlformats.org/officeDocument/2006/relationships/slideLayout" Target="../slideLayouts/slideLayout326.xml"/><Relationship Id="rId12" Type="http://schemas.openxmlformats.org/officeDocument/2006/relationships/slideLayout" Target="../slideLayouts/slideLayout331.xml"/><Relationship Id="rId17" Type="http://schemas.openxmlformats.org/officeDocument/2006/relationships/slideLayout" Target="../slideLayouts/slideLayout336.xml"/><Relationship Id="rId25" Type="http://schemas.openxmlformats.org/officeDocument/2006/relationships/slideLayout" Target="../slideLayouts/slideLayout344.xml"/><Relationship Id="rId33" Type="http://schemas.openxmlformats.org/officeDocument/2006/relationships/theme" Target="../theme/theme11.xml"/><Relationship Id="rId2" Type="http://schemas.openxmlformats.org/officeDocument/2006/relationships/slideLayout" Target="../slideLayouts/slideLayout321.xml"/><Relationship Id="rId16" Type="http://schemas.openxmlformats.org/officeDocument/2006/relationships/slideLayout" Target="../slideLayouts/slideLayout335.xml"/><Relationship Id="rId20" Type="http://schemas.openxmlformats.org/officeDocument/2006/relationships/slideLayout" Target="../slideLayouts/slideLayout339.xml"/><Relationship Id="rId29" Type="http://schemas.openxmlformats.org/officeDocument/2006/relationships/slideLayout" Target="../slideLayouts/slideLayout348.xml"/><Relationship Id="rId1" Type="http://schemas.openxmlformats.org/officeDocument/2006/relationships/slideLayout" Target="../slideLayouts/slideLayout320.xml"/><Relationship Id="rId6" Type="http://schemas.openxmlformats.org/officeDocument/2006/relationships/slideLayout" Target="../slideLayouts/slideLayout325.xml"/><Relationship Id="rId11" Type="http://schemas.openxmlformats.org/officeDocument/2006/relationships/slideLayout" Target="../slideLayouts/slideLayout330.xml"/><Relationship Id="rId24" Type="http://schemas.openxmlformats.org/officeDocument/2006/relationships/slideLayout" Target="../slideLayouts/slideLayout343.xml"/><Relationship Id="rId32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24.xml"/><Relationship Id="rId15" Type="http://schemas.openxmlformats.org/officeDocument/2006/relationships/slideLayout" Target="../slideLayouts/slideLayout334.xml"/><Relationship Id="rId23" Type="http://schemas.openxmlformats.org/officeDocument/2006/relationships/slideLayout" Target="../slideLayouts/slideLayout342.xml"/><Relationship Id="rId28" Type="http://schemas.openxmlformats.org/officeDocument/2006/relationships/slideLayout" Target="../slideLayouts/slideLayout347.xml"/><Relationship Id="rId10" Type="http://schemas.openxmlformats.org/officeDocument/2006/relationships/slideLayout" Target="../slideLayouts/slideLayout329.xml"/><Relationship Id="rId19" Type="http://schemas.openxmlformats.org/officeDocument/2006/relationships/slideLayout" Target="../slideLayouts/slideLayout338.xml"/><Relationship Id="rId31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23.xml"/><Relationship Id="rId9" Type="http://schemas.openxmlformats.org/officeDocument/2006/relationships/slideLayout" Target="../slideLayouts/slideLayout328.xml"/><Relationship Id="rId14" Type="http://schemas.openxmlformats.org/officeDocument/2006/relationships/slideLayout" Target="../slideLayouts/slideLayout333.xml"/><Relationship Id="rId22" Type="http://schemas.openxmlformats.org/officeDocument/2006/relationships/slideLayout" Target="../slideLayouts/slideLayout341.xml"/><Relationship Id="rId27" Type="http://schemas.openxmlformats.org/officeDocument/2006/relationships/slideLayout" Target="../slideLayouts/slideLayout346.xml"/><Relationship Id="rId30" Type="http://schemas.openxmlformats.org/officeDocument/2006/relationships/slideLayout" Target="../slideLayouts/slideLayout34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9.xml"/><Relationship Id="rId13" Type="http://schemas.openxmlformats.org/officeDocument/2006/relationships/slideLayout" Target="../slideLayouts/slideLayout364.xml"/><Relationship Id="rId18" Type="http://schemas.openxmlformats.org/officeDocument/2006/relationships/slideLayout" Target="../slideLayouts/slideLayout369.xml"/><Relationship Id="rId26" Type="http://schemas.openxmlformats.org/officeDocument/2006/relationships/slideLayout" Target="../slideLayouts/slideLayout377.xml"/><Relationship Id="rId3" Type="http://schemas.openxmlformats.org/officeDocument/2006/relationships/slideLayout" Target="../slideLayouts/slideLayout354.xml"/><Relationship Id="rId21" Type="http://schemas.openxmlformats.org/officeDocument/2006/relationships/slideLayout" Target="../slideLayouts/slideLayout372.xml"/><Relationship Id="rId7" Type="http://schemas.openxmlformats.org/officeDocument/2006/relationships/slideLayout" Target="../slideLayouts/slideLayout358.xml"/><Relationship Id="rId12" Type="http://schemas.openxmlformats.org/officeDocument/2006/relationships/slideLayout" Target="../slideLayouts/slideLayout363.xml"/><Relationship Id="rId17" Type="http://schemas.openxmlformats.org/officeDocument/2006/relationships/slideLayout" Target="../slideLayouts/slideLayout368.xml"/><Relationship Id="rId25" Type="http://schemas.openxmlformats.org/officeDocument/2006/relationships/slideLayout" Target="../slideLayouts/slideLayout376.xml"/><Relationship Id="rId33" Type="http://schemas.openxmlformats.org/officeDocument/2006/relationships/theme" Target="../theme/theme12.xml"/><Relationship Id="rId2" Type="http://schemas.openxmlformats.org/officeDocument/2006/relationships/slideLayout" Target="../slideLayouts/slideLayout353.xml"/><Relationship Id="rId16" Type="http://schemas.openxmlformats.org/officeDocument/2006/relationships/slideLayout" Target="../slideLayouts/slideLayout367.xml"/><Relationship Id="rId20" Type="http://schemas.openxmlformats.org/officeDocument/2006/relationships/slideLayout" Target="../slideLayouts/slideLayout371.xml"/><Relationship Id="rId29" Type="http://schemas.openxmlformats.org/officeDocument/2006/relationships/slideLayout" Target="../slideLayouts/slideLayout380.xml"/><Relationship Id="rId1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7.xml"/><Relationship Id="rId11" Type="http://schemas.openxmlformats.org/officeDocument/2006/relationships/slideLayout" Target="../slideLayouts/slideLayout362.xml"/><Relationship Id="rId24" Type="http://schemas.openxmlformats.org/officeDocument/2006/relationships/slideLayout" Target="../slideLayouts/slideLayout375.xml"/><Relationship Id="rId32" Type="http://schemas.openxmlformats.org/officeDocument/2006/relationships/slideLayout" Target="../slideLayouts/slideLayout383.xml"/><Relationship Id="rId5" Type="http://schemas.openxmlformats.org/officeDocument/2006/relationships/slideLayout" Target="../slideLayouts/slideLayout356.xml"/><Relationship Id="rId15" Type="http://schemas.openxmlformats.org/officeDocument/2006/relationships/slideLayout" Target="../slideLayouts/slideLayout366.xml"/><Relationship Id="rId23" Type="http://schemas.openxmlformats.org/officeDocument/2006/relationships/slideLayout" Target="../slideLayouts/slideLayout374.xml"/><Relationship Id="rId28" Type="http://schemas.openxmlformats.org/officeDocument/2006/relationships/slideLayout" Target="../slideLayouts/slideLayout379.xml"/><Relationship Id="rId10" Type="http://schemas.openxmlformats.org/officeDocument/2006/relationships/slideLayout" Target="../slideLayouts/slideLayout361.xml"/><Relationship Id="rId19" Type="http://schemas.openxmlformats.org/officeDocument/2006/relationships/slideLayout" Target="../slideLayouts/slideLayout370.xml"/><Relationship Id="rId31" Type="http://schemas.openxmlformats.org/officeDocument/2006/relationships/slideLayout" Target="../slideLayouts/slideLayout382.xml"/><Relationship Id="rId4" Type="http://schemas.openxmlformats.org/officeDocument/2006/relationships/slideLayout" Target="../slideLayouts/slideLayout355.xml"/><Relationship Id="rId9" Type="http://schemas.openxmlformats.org/officeDocument/2006/relationships/slideLayout" Target="../slideLayouts/slideLayout360.xml"/><Relationship Id="rId14" Type="http://schemas.openxmlformats.org/officeDocument/2006/relationships/slideLayout" Target="../slideLayouts/slideLayout365.xml"/><Relationship Id="rId22" Type="http://schemas.openxmlformats.org/officeDocument/2006/relationships/slideLayout" Target="../slideLayouts/slideLayout373.xml"/><Relationship Id="rId27" Type="http://schemas.openxmlformats.org/officeDocument/2006/relationships/slideLayout" Target="../slideLayouts/slideLayout378.xml"/><Relationship Id="rId30" Type="http://schemas.openxmlformats.org/officeDocument/2006/relationships/slideLayout" Target="../slideLayouts/slideLayout381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1.xml"/><Relationship Id="rId13" Type="http://schemas.openxmlformats.org/officeDocument/2006/relationships/slideLayout" Target="../slideLayouts/slideLayout396.xml"/><Relationship Id="rId18" Type="http://schemas.openxmlformats.org/officeDocument/2006/relationships/slideLayout" Target="../slideLayouts/slideLayout401.xml"/><Relationship Id="rId26" Type="http://schemas.openxmlformats.org/officeDocument/2006/relationships/slideLayout" Target="../slideLayouts/slideLayout409.xml"/><Relationship Id="rId3" Type="http://schemas.openxmlformats.org/officeDocument/2006/relationships/slideLayout" Target="../slideLayouts/slideLayout386.xml"/><Relationship Id="rId21" Type="http://schemas.openxmlformats.org/officeDocument/2006/relationships/slideLayout" Target="../slideLayouts/slideLayout404.xml"/><Relationship Id="rId7" Type="http://schemas.openxmlformats.org/officeDocument/2006/relationships/slideLayout" Target="../slideLayouts/slideLayout390.xml"/><Relationship Id="rId12" Type="http://schemas.openxmlformats.org/officeDocument/2006/relationships/slideLayout" Target="../slideLayouts/slideLayout395.xml"/><Relationship Id="rId17" Type="http://schemas.openxmlformats.org/officeDocument/2006/relationships/slideLayout" Target="../slideLayouts/slideLayout400.xml"/><Relationship Id="rId25" Type="http://schemas.openxmlformats.org/officeDocument/2006/relationships/slideLayout" Target="../slideLayouts/slideLayout408.xml"/><Relationship Id="rId33" Type="http://schemas.openxmlformats.org/officeDocument/2006/relationships/theme" Target="../theme/theme13.xml"/><Relationship Id="rId2" Type="http://schemas.openxmlformats.org/officeDocument/2006/relationships/slideLayout" Target="../slideLayouts/slideLayout385.xml"/><Relationship Id="rId16" Type="http://schemas.openxmlformats.org/officeDocument/2006/relationships/slideLayout" Target="../slideLayouts/slideLayout399.xml"/><Relationship Id="rId20" Type="http://schemas.openxmlformats.org/officeDocument/2006/relationships/slideLayout" Target="../slideLayouts/slideLayout403.xml"/><Relationship Id="rId29" Type="http://schemas.openxmlformats.org/officeDocument/2006/relationships/slideLayout" Target="../slideLayouts/slideLayout412.xml"/><Relationship Id="rId1" Type="http://schemas.openxmlformats.org/officeDocument/2006/relationships/slideLayout" Target="../slideLayouts/slideLayout384.xml"/><Relationship Id="rId6" Type="http://schemas.openxmlformats.org/officeDocument/2006/relationships/slideLayout" Target="../slideLayouts/slideLayout389.xml"/><Relationship Id="rId11" Type="http://schemas.openxmlformats.org/officeDocument/2006/relationships/slideLayout" Target="../slideLayouts/slideLayout394.xml"/><Relationship Id="rId24" Type="http://schemas.openxmlformats.org/officeDocument/2006/relationships/slideLayout" Target="../slideLayouts/slideLayout407.xml"/><Relationship Id="rId32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388.xml"/><Relationship Id="rId15" Type="http://schemas.openxmlformats.org/officeDocument/2006/relationships/slideLayout" Target="../slideLayouts/slideLayout398.xml"/><Relationship Id="rId23" Type="http://schemas.openxmlformats.org/officeDocument/2006/relationships/slideLayout" Target="../slideLayouts/slideLayout406.xml"/><Relationship Id="rId28" Type="http://schemas.openxmlformats.org/officeDocument/2006/relationships/slideLayout" Target="../slideLayouts/slideLayout411.xml"/><Relationship Id="rId10" Type="http://schemas.openxmlformats.org/officeDocument/2006/relationships/slideLayout" Target="../slideLayouts/slideLayout393.xml"/><Relationship Id="rId19" Type="http://schemas.openxmlformats.org/officeDocument/2006/relationships/slideLayout" Target="../slideLayouts/slideLayout402.xml"/><Relationship Id="rId31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387.xml"/><Relationship Id="rId9" Type="http://schemas.openxmlformats.org/officeDocument/2006/relationships/slideLayout" Target="../slideLayouts/slideLayout392.xml"/><Relationship Id="rId14" Type="http://schemas.openxmlformats.org/officeDocument/2006/relationships/slideLayout" Target="../slideLayouts/slideLayout397.xml"/><Relationship Id="rId22" Type="http://schemas.openxmlformats.org/officeDocument/2006/relationships/slideLayout" Target="../slideLayouts/slideLayout405.xml"/><Relationship Id="rId27" Type="http://schemas.openxmlformats.org/officeDocument/2006/relationships/slideLayout" Target="../slideLayouts/slideLayout410.xml"/><Relationship Id="rId30" Type="http://schemas.openxmlformats.org/officeDocument/2006/relationships/slideLayout" Target="../slideLayouts/slideLayout41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57.xml"/><Relationship Id="rId3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5" Type="http://schemas.openxmlformats.org/officeDocument/2006/relationships/slideLayout" Target="../slideLayouts/slideLayout56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slideLayout" Target="../slideLayouts/slideLayout51.xml"/><Relationship Id="rId29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55.xml"/><Relationship Id="rId32" Type="http://schemas.openxmlformats.org/officeDocument/2006/relationships/slideLayout" Target="../slideLayouts/slideLayout63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54.xml"/><Relationship Id="rId28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31" Type="http://schemas.openxmlformats.org/officeDocument/2006/relationships/slideLayout" Target="../slideLayouts/slideLayout62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53.xml"/><Relationship Id="rId27" Type="http://schemas.openxmlformats.org/officeDocument/2006/relationships/slideLayout" Target="../slideLayouts/slideLayout58.xml"/><Relationship Id="rId30" Type="http://schemas.openxmlformats.org/officeDocument/2006/relationships/slideLayout" Target="../slideLayouts/slideLayout6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6.xml"/><Relationship Id="rId18" Type="http://schemas.openxmlformats.org/officeDocument/2006/relationships/slideLayout" Target="../slideLayouts/slideLayout81.xml"/><Relationship Id="rId26" Type="http://schemas.openxmlformats.org/officeDocument/2006/relationships/slideLayout" Target="../slideLayouts/slideLayout89.xml"/><Relationship Id="rId3" Type="http://schemas.openxmlformats.org/officeDocument/2006/relationships/slideLayout" Target="../slideLayouts/slideLayout66.xml"/><Relationship Id="rId21" Type="http://schemas.openxmlformats.org/officeDocument/2006/relationships/slideLayout" Target="../slideLayouts/slideLayout84.xml"/><Relationship Id="rId7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5.xml"/><Relationship Id="rId17" Type="http://schemas.openxmlformats.org/officeDocument/2006/relationships/slideLayout" Target="../slideLayouts/slideLayout80.xml"/><Relationship Id="rId25" Type="http://schemas.openxmlformats.org/officeDocument/2006/relationships/slideLayout" Target="../slideLayouts/slideLayout88.xml"/><Relationship Id="rId33" Type="http://schemas.openxmlformats.org/officeDocument/2006/relationships/theme" Target="../theme/theme3.xml"/><Relationship Id="rId2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79.xml"/><Relationship Id="rId20" Type="http://schemas.openxmlformats.org/officeDocument/2006/relationships/slideLayout" Target="../slideLayouts/slideLayout83.xml"/><Relationship Id="rId29" Type="http://schemas.openxmlformats.org/officeDocument/2006/relationships/slideLayout" Target="../slideLayouts/slideLayout92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4.xml"/><Relationship Id="rId24" Type="http://schemas.openxmlformats.org/officeDocument/2006/relationships/slideLayout" Target="../slideLayouts/slideLayout87.xml"/><Relationship Id="rId32" Type="http://schemas.openxmlformats.org/officeDocument/2006/relationships/slideLayout" Target="../slideLayouts/slideLayout95.xml"/><Relationship Id="rId5" Type="http://schemas.openxmlformats.org/officeDocument/2006/relationships/slideLayout" Target="../slideLayouts/slideLayout68.xml"/><Relationship Id="rId15" Type="http://schemas.openxmlformats.org/officeDocument/2006/relationships/slideLayout" Target="../slideLayouts/slideLayout78.xml"/><Relationship Id="rId23" Type="http://schemas.openxmlformats.org/officeDocument/2006/relationships/slideLayout" Target="../slideLayouts/slideLayout86.xml"/><Relationship Id="rId28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73.xml"/><Relationship Id="rId19" Type="http://schemas.openxmlformats.org/officeDocument/2006/relationships/slideLayout" Target="../slideLayouts/slideLayout82.xml"/><Relationship Id="rId31" Type="http://schemas.openxmlformats.org/officeDocument/2006/relationships/slideLayout" Target="../slideLayouts/slideLayout94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14" Type="http://schemas.openxmlformats.org/officeDocument/2006/relationships/slideLayout" Target="../slideLayouts/slideLayout77.xml"/><Relationship Id="rId22" Type="http://schemas.openxmlformats.org/officeDocument/2006/relationships/slideLayout" Target="../slideLayouts/slideLayout85.xml"/><Relationship Id="rId27" Type="http://schemas.openxmlformats.org/officeDocument/2006/relationships/slideLayout" Target="../slideLayouts/slideLayout90.xml"/><Relationship Id="rId30" Type="http://schemas.openxmlformats.org/officeDocument/2006/relationships/slideLayout" Target="../slideLayouts/slideLayout9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3.xml"/><Relationship Id="rId13" Type="http://schemas.openxmlformats.org/officeDocument/2006/relationships/slideLayout" Target="../slideLayouts/slideLayout108.xml"/><Relationship Id="rId18" Type="http://schemas.openxmlformats.org/officeDocument/2006/relationships/slideLayout" Target="../slideLayouts/slideLayout113.xml"/><Relationship Id="rId26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98.xml"/><Relationship Id="rId21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107.xml"/><Relationship Id="rId17" Type="http://schemas.openxmlformats.org/officeDocument/2006/relationships/slideLayout" Target="../slideLayouts/slideLayout112.xml"/><Relationship Id="rId25" Type="http://schemas.openxmlformats.org/officeDocument/2006/relationships/slideLayout" Target="../slideLayouts/slideLayout120.xml"/><Relationship Id="rId33" Type="http://schemas.openxmlformats.org/officeDocument/2006/relationships/theme" Target="../theme/theme4.xml"/><Relationship Id="rId2" Type="http://schemas.openxmlformats.org/officeDocument/2006/relationships/slideLayout" Target="../slideLayouts/slideLayout97.xml"/><Relationship Id="rId16" Type="http://schemas.openxmlformats.org/officeDocument/2006/relationships/slideLayout" Target="../slideLayouts/slideLayout111.xml"/><Relationship Id="rId20" Type="http://schemas.openxmlformats.org/officeDocument/2006/relationships/slideLayout" Target="../slideLayouts/slideLayout115.xml"/><Relationship Id="rId29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96.xml"/><Relationship Id="rId6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106.xml"/><Relationship Id="rId24" Type="http://schemas.openxmlformats.org/officeDocument/2006/relationships/slideLayout" Target="../slideLayouts/slideLayout119.xml"/><Relationship Id="rId32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00.xml"/><Relationship Id="rId15" Type="http://schemas.openxmlformats.org/officeDocument/2006/relationships/slideLayout" Target="../slideLayouts/slideLayout110.xml"/><Relationship Id="rId23" Type="http://schemas.openxmlformats.org/officeDocument/2006/relationships/slideLayout" Target="../slideLayouts/slideLayout118.xml"/><Relationship Id="rId28" Type="http://schemas.openxmlformats.org/officeDocument/2006/relationships/slideLayout" Target="../slideLayouts/slideLayout123.xml"/><Relationship Id="rId10" Type="http://schemas.openxmlformats.org/officeDocument/2006/relationships/slideLayout" Target="../slideLayouts/slideLayout105.xml"/><Relationship Id="rId19" Type="http://schemas.openxmlformats.org/officeDocument/2006/relationships/slideLayout" Target="../slideLayouts/slideLayout114.xml"/><Relationship Id="rId31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109.xml"/><Relationship Id="rId22" Type="http://schemas.openxmlformats.org/officeDocument/2006/relationships/slideLayout" Target="../slideLayouts/slideLayout117.xml"/><Relationship Id="rId27" Type="http://schemas.openxmlformats.org/officeDocument/2006/relationships/slideLayout" Target="../slideLayouts/slideLayout122.xml"/><Relationship Id="rId30" Type="http://schemas.openxmlformats.org/officeDocument/2006/relationships/slideLayout" Target="../slideLayouts/slideLayout12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40.xml"/><Relationship Id="rId18" Type="http://schemas.openxmlformats.org/officeDocument/2006/relationships/slideLayout" Target="../slideLayouts/slideLayout145.xml"/><Relationship Id="rId26" Type="http://schemas.openxmlformats.org/officeDocument/2006/relationships/slideLayout" Target="../slideLayouts/slideLayout153.xml"/><Relationship Id="rId3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34.xml"/><Relationship Id="rId12" Type="http://schemas.openxmlformats.org/officeDocument/2006/relationships/slideLayout" Target="../slideLayouts/slideLayout139.xml"/><Relationship Id="rId17" Type="http://schemas.openxmlformats.org/officeDocument/2006/relationships/slideLayout" Target="../slideLayouts/slideLayout144.xml"/><Relationship Id="rId25" Type="http://schemas.openxmlformats.org/officeDocument/2006/relationships/slideLayout" Target="../slideLayouts/slideLayout152.xml"/><Relationship Id="rId33" Type="http://schemas.openxmlformats.org/officeDocument/2006/relationships/theme" Target="../theme/theme5.xml"/><Relationship Id="rId2" Type="http://schemas.openxmlformats.org/officeDocument/2006/relationships/slideLayout" Target="../slideLayouts/slideLayout129.xml"/><Relationship Id="rId16" Type="http://schemas.openxmlformats.org/officeDocument/2006/relationships/slideLayout" Target="../slideLayouts/slideLayout143.xml"/><Relationship Id="rId20" Type="http://schemas.openxmlformats.org/officeDocument/2006/relationships/slideLayout" Target="../slideLayouts/slideLayout147.xml"/><Relationship Id="rId29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11" Type="http://schemas.openxmlformats.org/officeDocument/2006/relationships/slideLayout" Target="../slideLayouts/slideLayout138.xml"/><Relationship Id="rId24" Type="http://schemas.openxmlformats.org/officeDocument/2006/relationships/slideLayout" Target="../slideLayouts/slideLayout151.xml"/><Relationship Id="rId32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42.xml"/><Relationship Id="rId23" Type="http://schemas.openxmlformats.org/officeDocument/2006/relationships/slideLayout" Target="../slideLayouts/slideLayout150.xml"/><Relationship Id="rId28" Type="http://schemas.openxmlformats.org/officeDocument/2006/relationships/slideLayout" Target="../slideLayouts/slideLayout155.xml"/><Relationship Id="rId10" Type="http://schemas.openxmlformats.org/officeDocument/2006/relationships/slideLayout" Target="../slideLayouts/slideLayout137.xml"/><Relationship Id="rId19" Type="http://schemas.openxmlformats.org/officeDocument/2006/relationships/slideLayout" Target="../slideLayouts/slideLayout146.xml"/><Relationship Id="rId31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31.xml"/><Relationship Id="rId9" Type="http://schemas.openxmlformats.org/officeDocument/2006/relationships/slideLayout" Target="../slideLayouts/slideLayout136.xml"/><Relationship Id="rId14" Type="http://schemas.openxmlformats.org/officeDocument/2006/relationships/slideLayout" Target="../slideLayouts/slideLayout141.xml"/><Relationship Id="rId22" Type="http://schemas.openxmlformats.org/officeDocument/2006/relationships/slideLayout" Target="../slideLayouts/slideLayout149.xml"/><Relationship Id="rId27" Type="http://schemas.openxmlformats.org/officeDocument/2006/relationships/slideLayout" Target="../slideLayouts/slideLayout154.xml"/><Relationship Id="rId30" Type="http://schemas.openxmlformats.org/officeDocument/2006/relationships/slideLayout" Target="../slideLayouts/slideLayout1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72.xml"/><Relationship Id="rId18" Type="http://schemas.openxmlformats.org/officeDocument/2006/relationships/slideLayout" Target="../slideLayouts/slideLayout177.xml"/><Relationship Id="rId26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62.xml"/><Relationship Id="rId21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71.xml"/><Relationship Id="rId17" Type="http://schemas.openxmlformats.org/officeDocument/2006/relationships/slideLayout" Target="../slideLayouts/slideLayout176.xml"/><Relationship Id="rId25" Type="http://schemas.openxmlformats.org/officeDocument/2006/relationships/slideLayout" Target="../slideLayouts/slideLayout184.xml"/><Relationship Id="rId33" Type="http://schemas.openxmlformats.org/officeDocument/2006/relationships/theme" Target="../theme/theme6.xml"/><Relationship Id="rId2" Type="http://schemas.openxmlformats.org/officeDocument/2006/relationships/slideLayout" Target="../slideLayouts/slideLayout161.xml"/><Relationship Id="rId16" Type="http://schemas.openxmlformats.org/officeDocument/2006/relationships/slideLayout" Target="../slideLayouts/slideLayout175.xml"/><Relationship Id="rId20" Type="http://schemas.openxmlformats.org/officeDocument/2006/relationships/slideLayout" Target="../slideLayouts/slideLayout179.xml"/><Relationship Id="rId29" Type="http://schemas.openxmlformats.org/officeDocument/2006/relationships/slideLayout" Target="../slideLayouts/slideLayout188.xml"/><Relationship Id="rId1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70.xml"/><Relationship Id="rId24" Type="http://schemas.openxmlformats.org/officeDocument/2006/relationships/slideLayout" Target="../slideLayouts/slideLayout183.xml"/><Relationship Id="rId32" Type="http://schemas.openxmlformats.org/officeDocument/2006/relationships/slideLayout" Target="../slideLayouts/slideLayout191.xml"/><Relationship Id="rId5" Type="http://schemas.openxmlformats.org/officeDocument/2006/relationships/slideLayout" Target="../slideLayouts/slideLayout164.xml"/><Relationship Id="rId15" Type="http://schemas.openxmlformats.org/officeDocument/2006/relationships/slideLayout" Target="../slideLayouts/slideLayout174.xml"/><Relationship Id="rId23" Type="http://schemas.openxmlformats.org/officeDocument/2006/relationships/slideLayout" Target="../slideLayouts/slideLayout182.xml"/><Relationship Id="rId28" Type="http://schemas.openxmlformats.org/officeDocument/2006/relationships/slideLayout" Target="../slideLayouts/slideLayout187.xml"/><Relationship Id="rId10" Type="http://schemas.openxmlformats.org/officeDocument/2006/relationships/slideLayout" Target="../slideLayouts/slideLayout169.xml"/><Relationship Id="rId19" Type="http://schemas.openxmlformats.org/officeDocument/2006/relationships/slideLayout" Target="../slideLayouts/slideLayout178.xml"/><Relationship Id="rId31" Type="http://schemas.openxmlformats.org/officeDocument/2006/relationships/slideLayout" Target="../slideLayouts/slideLayout190.xml"/><Relationship Id="rId4" Type="http://schemas.openxmlformats.org/officeDocument/2006/relationships/slideLayout" Target="../slideLayouts/slideLayout163.xml"/><Relationship Id="rId9" Type="http://schemas.openxmlformats.org/officeDocument/2006/relationships/slideLayout" Target="../slideLayouts/slideLayout168.xml"/><Relationship Id="rId14" Type="http://schemas.openxmlformats.org/officeDocument/2006/relationships/slideLayout" Target="../slideLayouts/slideLayout173.xml"/><Relationship Id="rId22" Type="http://schemas.openxmlformats.org/officeDocument/2006/relationships/slideLayout" Target="../slideLayouts/slideLayout181.xml"/><Relationship Id="rId27" Type="http://schemas.openxmlformats.org/officeDocument/2006/relationships/slideLayout" Target="../slideLayouts/slideLayout186.xml"/><Relationship Id="rId30" Type="http://schemas.openxmlformats.org/officeDocument/2006/relationships/slideLayout" Target="../slideLayouts/slideLayout18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9.xml"/><Relationship Id="rId13" Type="http://schemas.openxmlformats.org/officeDocument/2006/relationships/slideLayout" Target="../slideLayouts/slideLayout204.xml"/><Relationship Id="rId18" Type="http://schemas.openxmlformats.org/officeDocument/2006/relationships/slideLayout" Target="../slideLayouts/slideLayout209.xml"/><Relationship Id="rId26" Type="http://schemas.openxmlformats.org/officeDocument/2006/relationships/slideLayout" Target="../slideLayouts/slideLayout217.xml"/><Relationship Id="rId3" Type="http://schemas.openxmlformats.org/officeDocument/2006/relationships/slideLayout" Target="../slideLayouts/slideLayout194.xml"/><Relationship Id="rId21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198.xml"/><Relationship Id="rId12" Type="http://schemas.openxmlformats.org/officeDocument/2006/relationships/slideLayout" Target="../slideLayouts/slideLayout203.xml"/><Relationship Id="rId17" Type="http://schemas.openxmlformats.org/officeDocument/2006/relationships/slideLayout" Target="../slideLayouts/slideLayout208.xml"/><Relationship Id="rId25" Type="http://schemas.openxmlformats.org/officeDocument/2006/relationships/slideLayout" Target="../slideLayouts/slideLayout216.xml"/><Relationship Id="rId33" Type="http://schemas.openxmlformats.org/officeDocument/2006/relationships/theme" Target="../theme/theme7.xml"/><Relationship Id="rId2" Type="http://schemas.openxmlformats.org/officeDocument/2006/relationships/slideLayout" Target="../slideLayouts/slideLayout193.xml"/><Relationship Id="rId16" Type="http://schemas.openxmlformats.org/officeDocument/2006/relationships/slideLayout" Target="../slideLayouts/slideLayout207.xml"/><Relationship Id="rId20" Type="http://schemas.openxmlformats.org/officeDocument/2006/relationships/slideLayout" Target="../slideLayouts/slideLayout211.xml"/><Relationship Id="rId29" Type="http://schemas.openxmlformats.org/officeDocument/2006/relationships/slideLayout" Target="../slideLayouts/slideLayout220.xml"/><Relationship Id="rId1" Type="http://schemas.openxmlformats.org/officeDocument/2006/relationships/slideLayout" Target="../slideLayouts/slideLayout192.xml"/><Relationship Id="rId6" Type="http://schemas.openxmlformats.org/officeDocument/2006/relationships/slideLayout" Target="../slideLayouts/slideLayout197.xml"/><Relationship Id="rId11" Type="http://schemas.openxmlformats.org/officeDocument/2006/relationships/slideLayout" Target="../slideLayouts/slideLayout202.xml"/><Relationship Id="rId24" Type="http://schemas.openxmlformats.org/officeDocument/2006/relationships/slideLayout" Target="../slideLayouts/slideLayout215.xml"/><Relationship Id="rId32" Type="http://schemas.openxmlformats.org/officeDocument/2006/relationships/slideLayout" Target="../slideLayouts/slideLayout223.xml"/><Relationship Id="rId5" Type="http://schemas.openxmlformats.org/officeDocument/2006/relationships/slideLayout" Target="../slideLayouts/slideLayout196.xml"/><Relationship Id="rId15" Type="http://schemas.openxmlformats.org/officeDocument/2006/relationships/slideLayout" Target="../slideLayouts/slideLayout206.xml"/><Relationship Id="rId23" Type="http://schemas.openxmlformats.org/officeDocument/2006/relationships/slideLayout" Target="../slideLayouts/slideLayout214.xml"/><Relationship Id="rId28" Type="http://schemas.openxmlformats.org/officeDocument/2006/relationships/slideLayout" Target="../slideLayouts/slideLayout219.xml"/><Relationship Id="rId10" Type="http://schemas.openxmlformats.org/officeDocument/2006/relationships/slideLayout" Target="../slideLayouts/slideLayout201.xml"/><Relationship Id="rId19" Type="http://schemas.openxmlformats.org/officeDocument/2006/relationships/slideLayout" Target="../slideLayouts/slideLayout210.xml"/><Relationship Id="rId31" Type="http://schemas.openxmlformats.org/officeDocument/2006/relationships/slideLayout" Target="../slideLayouts/slideLayout222.xml"/><Relationship Id="rId4" Type="http://schemas.openxmlformats.org/officeDocument/2006/relationships/slideLayout" Target="../slideLayouts/slideLayout195.xml"/><Relationship Id="rId9" Type="http://schemas.openxmlformats.org/officeDocument/2006/relationships/slideLayout" Target="../slideLayouts/slideLayout200.xml"/><Relationship Id="rId14" Type="http://schemas.openxmlformats.org/officeDocument/2006/relationships/slideLayout" Target="../slideLayouts/slideLayout205.xml"/><Relationship Id="rId22" Type="http://schemas.openxmlformats.org/officeDocument/2006/relationships/slideLayout" Target="../slideLayouts/slideLayout213.xml"/><Relationship Id="rId27" Type="http://schemas.openxmlformats.org/officeDocument/2006/relationships/slideLayout" Target="../slideLayouts/slideLayout218.xml"/><Relationship Id="rId30" Type="http://schemas.openxmlformats.org/officeDocument/2006/relationships/slideLayout" Target="../slideLayouts/slideLayout22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1.xml"/><Relationship Id="rId13" Type="http://schemas.openxmlformats.org/officeDocument/2006/relationships/slideLayout" Target="../slideLayouts/slideLayout236.xml"/><Relationship Id="rId18" Type="http://schemas.openxmlformats.org/officeDocument/2006/relationships/slideLayout" Target="../slideLayouts/slideLayout241.xml"/><Relationship Id="rId26" Type="http://schemas.openxmlformats.org/officeDocument/2006/relationships/slideLayout" Target="../slideLayouts/slideLayout249.xml"/><Relationship Id="rId3" Type="http://schemas.openxmlformats.org/officeDocument/2006/relationships/slideLayout" Target="../slideLayouts/slideLayout226.xml"/><Relationship Id="rId21" Type="http://schemas.openxmlformats.org/officeDocument/2006/relationships/slideLayout" Target="../slideLayouts/slideLayout244.xml"/><Relationship Id="rId7" Type="http://schemas.openxmlformats.org/officeDocument/2006/relationships/slideLayout" Target="../slideLayouts/slideLayout230.xml"/><Relationship Id="rId12" Type="http://schemas.openxmlformats.org/officeDocument/2006/relationships/slideLayout" Target="../slideLayouts/slideLayout235.xml"/><Relationship Id="rId17" Type="http://schemas.openxmlformats.org/officeDocument/2006/relationships/slideLayout" Target="../slideLayouts/slideLayout240.xml"/><Relationship Id="rId25" Type="http://schemas.openxmlformats.org/officeDocument/2006/relationships/slideLayout" Target="../slideLayouts/slideLayout248.xml"/><Relationship Id="rId33" Type="http://schemas.openxmlformats.org/officeDocument/2006/relationships/theme" Target="../theme/theme8.xml"/><Relationship Id="rId2" Type="http://schemas.openxmlformats.org/officeDocument/2006/relationships/slideLayout" Target="../slideLayouts/slideLayout225.xml"/><Relationship Id="rId16" Type="http://schemas.openxmlformats.org/officeDocument/2006/relationships/slideLayout" Target="../slideLayouts/slideLayout239.xml"/><Relationship Id="rId20" Type="http://schemas.openxmlformats.org/officeDocument/2006/relationships/slideLayout" Target="../slideLayouts/slideLayout243.xml"/><Relationship Id="rId29" Type="http://schemas.openxmlformats.org/officeDocument/2006/relationships/slideLayout" Target="../slideLayouts/slideLayout252.xml"/><Relationship Id="rId1" Type="http://schemas.openxmlformats.org/officeDocument/2006/relationships/slideLayout" Target="../slideLayouts/slideLayout224.xml"/><Relationship Id="rId6" Type="http://schemas.openxmlformats.org/officeDocument/2006/relationships/slideLayout" Target="../slideLayouts/slideLayout229.xml"/><Relationship Id="rId11" Type="http://schemas.openxmlformats.org/officeDocument/2006/relationships/slideLayout" Target="../slideLayouts/slideLayout234.xml"/><Relationship Id="rId24" Type="http://schemas.openxmlformats.org/officeDocument/2006/relationships/slideLayout" Target="../slideLayouts/slideLayout247.xml"/><Relationship Id="rId32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28.xml"/><Relationship Id="rId15" Type="http://schemas.openxmlformats.org/officeDocument/2006/relationships/slideLayout" Target="../slideLayouts/slideLayout238.xml"/><Relationship Id="rId23" Type="http://schemas.openxmlformats.org/officeDocument/2006/relationships/slideLayout" Target="../slideLayouts/slideLayout246.xml"/><Relationship Id="rId28" Type="http://schemas.openxmlformats.org/officeDocument/2006/relationships/slideLayout" Target="../slideLayouts/slideLayout251.xml"/><Relationship Id="rId10" Type="http://schemas.openxmlformats.org/officeDocument/2006/relationships/slideLayout" Target="../slideLayouts/slideLayout233.xml"/><Relationship Id="rId19" Type="http://schemas.openxmlformats.org/officeDocument/2006/relationships/slideLayout" Target="../slideLayouts/slideLayout242.xml"/><Relationship Id="rId31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27.xml"/><Relationship Id="rId9" Type="http://schemas.openxmlformats.org/officeDocument/2006/relationships/slideLayout" Target="../slideLayouts/slideLayout232.xml"/><Relationship Id="rId14" Type="http://schemas.openxmlformats.org/officeDocument/2006/relationships/slideLayout" Target="../slideLayouts/slideLayout237.xml"/><Relationship Id="rId22" Type="http://schemas.openxmlformats.org/officeDocument/2006/relationships/slideLayout" Target="../slideLayouts/slideLayout245.xml"/><Relationship Id="rId27" Type="http://schemas.openxmlformats.org/officeDocument/2006/relationships/slideLayout" Target="../slideLayouts/slideLayout250.xml"/><Relationship Id="rId30" Type="http://schemas.openxmlformats.org/officeDocument/2006/relationships/slideLayout" Target="../slideLayouts/slideLayout25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3.xml"/><Relationship Id="rId13" Type="http://schemas.openxmlformats.org/officeDocument/2006/relationships/slideLayout" Target="../slideLayouts/slideLayout268.xml"/><Relationship Id="rId18" Type="http://schemas.openxmlformats.org/officeDocument/2006/relationships/slideLayout" Target="../slideLayouts/slideLayout273.xml"/><Relationship Id="rId26" Type="http://schemas.openxmlformats.org/officeDocument/2006/relationships/slideLayout" Target="../slideLayouts/slideLayout281.xml"/><Relationship Id="rId3" Type="http://schemas.openxmlformats.org/officeDocument/2006/relationships/slideLayout" Target="../slideLayouts/slideLayout258.xml"/><Relationship Id="rId21" Type="http://schemas.openxmlformats.org/officeDocument/2006/relationships/slideLayout" Target="../slideLayouts/slideLayout276.xml"/><Relationship Id="rId7" Type="http://schemas.openxmlformats.org/officeDocument/2006/relationships/slideLayout" Target="../slideLayouts/slideLayout262.xml"/><Relationship Id="rId12" Type="http://schemas.openxmlformats.org/officeDocument/2006/relationships/slideLayout" Target="../slideLayouts/slideLayout267.xml"/><Relationship Id="rId17" Type="http://schemas.openxmlformats.org/officeDocument/2006/relationships/slideLayout" Target="../slideLayouts/slideLayout272.xml"/><Relationship Id="rId25" Type="http://schemas.openxmlformats.org/officeDocument/2006/relationships/slideLayout" Target="../slideLayouts/slideLayout280.xml"/><Relationship Id="rId33" Type="http://schemas.openxmlformats.org/officeDocument/2006/relationships/theme" Target="../theme/theme9.xml"/><Relationship Id="rId2" Type="http://schemas.openxmlformats.org/officeDocument/2006/relationships/slideLayout" Target="../slideLayouts/slideLayout257.xml"/><Relationship Id="rId16" Type="http://schemas.openxmlformats.org/officeDocument/2006/relationships/slideLayout" Target="../slideLayouts/slideLayout271.xml"/><Relationship Id="rId20" Type="http://schemas.openxmlformats.org/officeDocument/2006/relationships/slideLayout" Target="../slideLayouts/slideLayout275.xml"/><Relationship Id="rId29" Type="http://schemas.openxmlformats.org/officeDocument/2006/relationships/slideLayout" Target="../slideLayouts/slideLayout284.xml"/><Relationship Id="rId1" Type="http://schemas.openxmlformats.org/officeDocument/2006/relationships/slideLayout" Target="../slideLayouts/slideLayout256.xml"/><Relationship Id="rId6" Type="http://schemas.openxmlformats.org/officeDocument/2006/relationships/slideLayout" Target="../slideLayouts/slideLayout261.xml"/><Relationship Id="rId11" Type="http://schemas.openxmlformats.org/officeDocument/2006/relationships/slideLayout" Target="../slideLayouts/slideLayout266.xml"/><Relationship Id="rId24" Type="http://schemas.openxmlformats.org/officeDocument/2006/relationships/slideLayout" Target="../slideLayouts/slideLayout279.xml"/><Relationship Id="rId32" Type="http://schemas.openxmlformats.org/officeDocument/2006/relationships/slideLayout" Target="../slideLayouts/slideLayout287.xml"/><Relationship Id="rId5" Type="http://schemas.openxmlformats.org/officeDocument/2006/relationships/slideLayout" Target="../slideLayouts/slideLayout260.xml"/><Relationship Id="rId15" Type="http://schemas.openxmlformats.org/officeDocument/2006/relationships/slideLayout" Target="../slideLayouts/slideLayout270.xml"/><Relationship Id="rId23" Type="http://schemas.openxmlformats.org/officeDocument/2006/relationships/slideLayout" Target="../slideLayouts/slideLayout278.xml"/><Relationship Id="rId28" Type="http://schemas.openxmlformats.org/officeDocument/2006/relationships/slideLayout" Target="../slideLayouts/slideLayout283.xml"/><Relationship Id="rId10" Type="http://schemas.openxmlformats.org/officeDocument/2006/relationships/slideLayout" Target="../slideLayouts/slideLayout265.xml"/><Relationship Id="rId19" Type="http://schemas.openxmlformats.org/officeDocument/2006/relationships/slideLayout" Target="../slideLayouts/slideLayout274.xml"/><Relationship Id="rId31" Type="http://schemas.openxmlformats.org/officeDocument/2006/relationships/slideLayout" Target="../slideLayouts/slideLayout286.xml"/><Relationship Id="rId4" Type="http://schemas.openxmlformats.org/officeDocument/2006/relationships/slideLayout" Target="../slideLayouts/slideLayout259.xml"/><Relationship Id="rId9" Type="http://schemas.openxmlformats.org/officeDocument/2006/relationships/slideLayout" Target="../slideLayouts/slideLayout264.xml"/><Relationship Id="rId14" Type="http://schemas.openxmlformats.org/officeDocument/2006/relationships/slideLayout" Target="../slideLayouts/slideLayout269.xml"/><Relationship Id="rId22" Type="http://schemas.openxmlformats.org/officeDocument/2006/relationships/slideLayout" Target="../slideLayouts/slideLayout277.xml"/><Relationship Id="rId27" Type="http://schemas.openxmlformats.org/officeDocument/2006/relationships/slideLayout" Target="../slideLayouts/slideLayout282.xml"/><Relationship Id="rId30" Type="http://schemas.openxmlformats.org/officeDocument/2006/relationships/slideLayout" Target="../slideLayouts/slideLayout28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1"/>
                </a:solidFill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2"/>
                </a:solidFill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3"/>
                </a:solidFill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bg2"/>
                </a:solidFill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5"/>
                </a:solidFill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4"/>
                </a:solidFill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en-US" sz="900" b="1" dirty="0"/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6"/>
                </a:solidFill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243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4000" r:id="rId2"/>
    <p:sldLayoutId id="2147484066" r:id="rId3"/>
    <p:sldLayoutId id="2147484014" r:id="rId4"/>
    <p:sldLayoutId id="2147484076" r:id="rId5"/>
    <p:sldLayoutId id="2147484068" r:id="rId6"/>
    <p:sldLayoutId id="2147484069" r:id="rId7"/>
    <p:sldLayoutId id="2147484071" r:id="rId8"/>
    <p:sldLayoutId id="2147484070" r:id="rId9"/>
    <p:sldLayoutId id="2147484072" r:id="rId10"/>
    <p:sldLayoutId id="2147484073" r:id="rId11"/>
    <p:sldLayoutId id="2147484882" r:id="rId12"/>
    <p:sldLayoutId id="2147484077" r:id="rId13"/>
    <p:sldLayoutId id="2147484075" r:id="rId14"/>
    <p:sldLayoutId id="2147484074" r:id="rId15"/>
    <p:sldLayoutId id="2147484078" r:id="rId16"/>
    <p:sldLayoutId id="2147484079" r:id="rId17"/>
    <p:sldLayoutId id="2147484080" r:id="rId18"/>
    <p:sldLayoutId id="2147484081" r:id="rId19"/>
    <p:sldLayoutId id="2147484082" r:id="rId20"/>
    <p:sldLayoutId id="2147484083" r:id="rId21"/>
    <p:sldLayoutId id="2147484084" r:id="rId22"/>
    <p:sldLayoutId id="2147484085" r:id="rId23"/>
    <p:sldLayoutId id="2147484086" r:id="rId24"/>
    <p:sldLayoutId id="2147484087" r:id="rId25"/>
    <p:sldLayoutId id="2147484088" r:id="rId26"/>
    <p:sldLayoutId id="2147484089" r:id="rId27"/>
    <p:sldLayoutId id="2147484090" r:id="rId28"/>
    <p:sldLayoutId id="2147484091" r:id="rId29"/>
    <p:sldLayoutId id="2147484869" r:id="rId30"/>
    <p:sldLayoutId id="2147484092" r:id="rId31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9751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24" r:id="rId1"/>
    <p:sldLayoutId id="2147485525" r:id="rId2"/>
    <p:sldLayoutId id="2147485526" r:id="rId3"/>
    <p:sldLayoutId id="2147485527" r:id="rId4"/>
    <p:sldLayoutId id="2147485528" r:id="rId5"/>
    <p:sldLayoutId id="2147485659" r:id="rId6"/>
    <p:sldLayoutId id="2147485529" r:id="rId7"/>
    <p:sldLayoutId id="2147485530" r:id="rId8"/>
    <p:sldLayoutId id="2147485531" r:id="rId9"/>
    <p:sldLayoutId id="2147485532" r:id="rId10"/>
    <p:sldLayoutId id="2147485533" r:id="rId11"/>
    <p:sldLayoutId id="2147485534" r:id="rId12"/>
    <p:sldLayoutId id="2147485535" r:id="rId13"/>
    <p:sldLayoutId id="2147485536" r:id="rId14"/>
    <p:sldLayoutId id="2147485537" r:id="rId15"/>
    <p:sldLayoutId id="2147485538" r:id="rId16"/>
    <p:sldLayoutId id="2147485539" r:id="rId17"/>
    <p:sldLayoutId id="2147485540" r:id="rId18"/>
    <p:sldLayoutId id="2147485541" r:id="rId19"/>
    <p:sldLayoutId id="2147485542" r:id="rId20"/>
    <p:sldLayoutId id="2147485543" r:id="rId21"/>
    <p:sldLayoutId id="2147485544" r:id="rId22"/>
    <p:sldLayoutId id="2147485545" r:id="rId23"/>
    <p:sldLayoutId id="2147485546" r:id="rId24"/>
    <p:sldLayoutId id="2147485547" r:id="rId25"/>
    <p:sldLayoutId id="2147485548" r:id="rId26"/>
    <p:sldLayoutId id="2147485549" r:id="rId27"/>
    <p:sldLayoutId id="2147485550" r:id="rId28"/>
    <p:sldLayoutId id="2147485551" r:id="rId29"/>
    <p:sldLayoutId id="2147485552" r:id="rId30"/>
    <p:sldLayoutId id="2147485553" r:id="rId31"/>
    <p:sldLayoutId id="2147485554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041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56" r:id="rId1"/>
    <p:sldLayoutId id="2147485557" r:id="rId2"/>
    <p:sldLayoutId id="2147485558" r:id="rId3"/>
    <p:sldLayoutId id="2147485559" r:id="rId4"/>
    <p:sldLayoutId id="2147485560" r:id="rId5"/>
    <p:sldLayoutId id="2147485660" r:id="rId6"/>
    <p:sldLayoutId id="2147485561" r:id="rId7"/>
    <p:sldLayoutId id="2147485562" r:id="rId8"/>
    <p:sldLayoutId id="2147485563" r:id="rId9"/>
    <p:sldLayoutId id="2147485564" r:id="rId10"/>
    <p:sldLayoutId id="2147485565" r:id="rId11"/>
    <p:sldLayoutId id="2147485566" r:id="rId12"/>
    <p:sldLayoutId id="2147485567" r:id="rId13"/>
    <p:sldLayoutId id="2147485568" r:id="rId14"/>
    <p:sldLayoutId id="2147485569" r:id="rId15"/>
    <p:sldLayoutId id="2147485570" r:id="rId16"/>
    <p:sldLayoutId id="2147485571" r:id="rId17"/>
    <p:sldLayoutId id="2147485572" r:id="rId18"/>
    <p:sldLayoutId id="2147485573" r:id="rId19"/>
    <p:sldLayoutId id="2147485574" r:id="rId20"/>
    <p:sldLayoutId id="2147485575" r:id="rId21"/>
    <p:sldLayoutId id="2147485576" r:id="rId22"/>
    <p:sldLayoutId id="2147485577" r:id="rId23"/>
    <p:sldLayoutId id="2147485578" r:id="rId24"/>
    <p:sldLayoutId id="2147485579" r:id="rId25"/>
    <p:sldLayoutId id="2147485580" r:id="rId26"/>
    <p:sldLayoutId id="2147485581" r:id="rId27"/>
    <p:sldLayoutId id="2147485582" r:id="rId28"/>
    <p:sldLayoutId id="2147485583" r:id="rId29"/>
    <p:sldLayoutId id="2147485584" r:id="rId30"/>
    <p:sldLayoutId id="2147485585" r:id="rId31"/>
    <p:sldLayoutId id="2147485586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730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88" r:id="rId1"/>
    <p:sldLayoutId id="2147485589" r:id="rId2"/>
    <p:sldLayoutId id="2147485590" r:id="rId3"/>
    <p:sldLayoutId id="2147485591" r:id="rId4"/>
    <p:sldLayoutId id="2147485592" r:id="rId5"/>
    <p:sldLayoutId id="2147485661" r:id="rId6"/>
    <p:sldLayoutId id="2147485593" r:id="rId7"/>
    <p:sldLayoutId id="2147485594" r:id="rId8"/>
    <p:sldLayoutId id="2147485595" r:id="rId9"/>
    <p:sldLayoutId id="2147485596" r:id="rId10"/>
    <p:sldLayoutId id="2147485597" r:id="rId11"/>
    <p:sldLayoutId id="2147485598" r:id="rId12"/>
    <p:sldLayoutId id="2147485599" r:id="rId13"/>
    <p:sldLayoutId id="2147485600" r:id="rId14"/>
    <p:sldLayoutId id="2147485601" r:id="rId15"/>
    <p:sldLayoutId id="2147485602" r:id="rId16"/>
    <p:sldLayoutId id="2147485603" r:id="rId17"/>
    <p:sldLayoutId id="2147485604" r:id="rId18"/>
    <p:sldLayoutId id="2147485605" r:id="rId19"/>
    <p:sldLayoutId id="2147485606" r:id="rId20"/>
    <p:sldLayoutId id="2147485607" r:id="rId21"/>
    <p:sldLayoutId id="2147485608" r:id="rId22"/>
    <p:sldLayoutId id="2147485609" r:id="rId23"/>
    <p:sldLayoutId id="2147485610" r:id="rId24"/>
    <p:sldLayoutId id="2147485611" r:id="rId25"/>
    <p:sldLayoutId id="2147485612" r:id="rId26"/>
    <p:sldLayoutId id="2147485613" r:id="rId27"/>
    <p:sldLayoutId id="2147485614" r:id="rId28"/>
    <p:sldLayoutId id="2147485615" r:id="rId29"/>
    <p:sldLayoutId id="2147485616" r:id="rId30"/>
    <p:sldLayoutId id="2147485617" r:id="rId31"/>
    <p:sldLayoutId id="2147485618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473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620" r:id="rId1"/>
    <p:sldLayoutId id="2147485621" r:id="rId2"/>
    <p:sldLayoutId id="2147485622" r:id="rId3"/>
    <p:sldLayoutId id="2147485623" r:id="rId4"/>
    <p:sldLayoutId id="2147485624" r:id="rId5"/>
    <p:sldLayoutId id="2147485662" r:id="rId6"/>
    <p:sldLayoutId id="2147485625" r:id="rId7"/>
    <p:sldLayoutId id="2147485626" r:id="rId8"/>
    <p:sldLayoutId id="2147485627" r:id="rId9"/>
    <p:sldLayoutId id="2147485628" r:id="rId10"/>
    <p:sldLayoutId id="2147485629" r:id="rId11"/>
    <p:sldLayoutId id="2147485630" r:id="rId12"/>
    <p:sldLayoutId id="2147485631" r:id="rId13"/>
    <p:sldLayoutId id="2147485632" r:id="rId14"/>
    <p:sldLayoutId id="2147485633" r:id="rId15"/>
    <p:sldLayoutId id="2147485634" r:id="rId16"/>
    <p:sldLayoutId id="2147485635" r:id="rId17"/>
    <p:sldLayoutId id="2147485636" r:id="rId18"/>
    <p:sldLayoutId id="2147485637" r:id="rId19"/>
    <p:sldLayoutId id="2147485638" r:id="rId20"/>
    <p:sldLayoutId id="2147485639" r:id="rId21"/>
    <p:sldLayoutId id="2147485640" r:id="rId22"/>
    <p:sldLayoutId id="2147485641" r:id="rId23"/>
    <p:sldLayoutId id="2147485642" r:id="rId24"/>
    <p:sldLayoutId id="2147485643" r:id="rId25"/>
    <p:sldLayoutId id="2147485644" r:id="rId26"/>
    <p:sldLayoutId id="2147485645" r:id="rId27"/>
    <p:sldLayoutId id="2147485646" r:id="rId28"/>
    <p:sldLayoutId id="2147485647" r:id="rId29"/>
    <p:sldLayoutId id="2147485648" r:id="rId30"/>
    <p:sldLayoutId id="2147485649" r:id="rId31"/>
    <p:sldLayoutId id="2147485650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1"/>
                </a:solidFill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2"/>
                </a:solidFill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3"/>
                </a:solidFill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bg2"/>
                </a:solidFill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5"/>
                </a:solidFill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4"/>
                </a:solidFill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en-US" sz="900" b="1" dirty="0"/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6"/>
                </a:solidFill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327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268" r:id="rId1"/>
    <p:sldLayoutId id="2147485269" r:id="rId2"/>
    <p:sldLayoutId id="2147485270" r:id="rId3"/>
    <p:sldLayoutId id="2147485271" r:id="rId4"/>
    <p:sldLayoutId id="2147485272" r:id="rId5"/>
    <p:sldLayoutId id="2147485651" r:id="rId6"/>
    <p:sldLayoutId id="2147485273" r:id="rId7"/>
    <p:sldLayoutId id="2147485274" r:id="rId8"/>
    <p:sldLayoutId id="2147485275" r:id="rId9"/>
    <p:sldLayoutId id="2147485276" r:id="rId10"/>
    <p:sldLayoutId id="2147485277" r:id="rId11"/>
    <p:sldLayoutId id="2147485278" r:id="rId12"/>
    <p:sldLayoutId id="2147485279" r:id="rId13"/>
    <p:sldLayoutId id="2147485280" r:id="rId14"/>
    <p:sldLayoutId id="2147485281" r:id="rId15"/>
    <p:sldLayoutId id="2147485282" r:id="rId16"/>
    <p:sldLayoutId id="2147485283" r:id="rId17"/>
    <p:sldLayoutId id="2147485284" r:id="rId18"/>
    <p:sldLayoutId id="2147485285" r:id="rId19"/>
    <p:sldLayoutId id="2147485286" r:id="rId20"/>
    <p:sldLayoutId id="2147485287" r:id="rId21"/>
    <p:sldLayoutId id="2147485288" r:id="rId22"/>
    <p:sldLayoutId id="2147485289" r:id="rId23"/>
    <p:sldLayoutId id="2147485290" r:id="rId24"/>
    <p:sldLayoutId id="2147485291" r:id="rId25"/>
    <p:sldLayoutId id="2147485292" r:id="rId26"/>
    <p:sldLayoutId id="2147485293" r:id="rId27"/>
    <p:sldLayoutId id="2147485294" r:id="rId28"/>
    <p:sldLayoutId id="2147485295" r:id="rId29"/>
    <p:sldLayoutId id="2147485296" r:id="rId30"/>
    <p:sldLayoutId id="2147485297" r:id="rId31"/>
    <p:sldLayoutId id="2147485298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9706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00" r:id="rId1"/>
    <p:sldLayoutId id="2147485301" r:id="rId2"/>
    <p:sldLayoutId id="2147485302" r:id="rId3"/>
    <p:sldLayoutId id="2147485303" r:id="rId4"/>
    <p:sldLayoutId id="2147485304" r:id="rId5"/>
    <p:sldLayoutId id="2147485652" r:id="rId6"/>
    <p:sldLayoutId id="2147485305" r:id="rId7"/>
    <p:sldLayoutId id="2147485306" r:id="rId8"/>
    <p:sldLayoutId id="2147485307" r:id="rId9"/>
    <p:sldLayoutId id="2147485308" r:id="rId10"/>
    <p:sldLayoutId id="2147485309" r:id="rId11"/>
    <p:sldLayoutId id="2147485310" r:id="rId12"/>
    <p:sldLayoutId id="2147485311" r:id="rId13"/>
    <p:sldLayoutId id="2147485312" r:id="rId14"/>
    <p:sldLayoutId id="2147485313" r:id="rId15"/>
    <p:sldLayoutId id="2147485314" r:id="rId16"/>
    <p:sldLayoutId id="2147485315" r:id="rId17"/>
    <p:sldLayoutId id="2147485316" r:id="rId18"/>
    <p:sldLayoutId id="2147485317" r:id="rId19"/>
    <p:sldLayoutId id="2147485318" r:id="rId20"/>
    <p:sldLayoutId id="2147485319" r:id="rId21"/>
    <p:sldLayoutId id="2147485320" r:id="rId22"/>
    <p:sldLayoutId id="2147485321" r:id="rId23"/>
    <p:sldLayoutId id="2147485322" r:id="rId24"/>
    <p:sldLayoutId id="2147485323" r:id="rId25"/>
    <p:sldLayoutId id="2147485324" r:id="rId26"/>
    <p:sldLayoutId id="2147485325" r:id="rId27"/>
    <p:sldLayoutId id="2147485326" r:id="rId28"/>
    <p:sldLayoutId id="2147485327" r:id="rId29"/>
    <p:sldLayoutId id="2147485328" r:id="rId30"/>
    <p:sldLayoutId id="2147485329" r:id="rId31"/>
    <p:sldLayoutId id="2147485330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07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32" r:id="rId1"/>
    <p:sldLayoutId id="2147485333" r:id="rId2"/>
    <p:sldLayoutId id="2147485334" r:id="rId3"/>
    <p:sldLayoutId id="2147485335" r:id="rId4"/>
    <p:sldLayoutId id="2147485336" r:id="rId5"/>
    <p:sldLayoutId id="2147485653" r:id="rId6"/>
    <p:sldLayoutId id="2147485337" r:id="rId7"/>
    <p:sldLayoutId id="2147485338" r:id="rId8"/>
    <p:sldLayoutId id="2147485339" r:id="rId9"/>
    <p:sldLayoutId id="2147485340" r:id="rId10"/>
    <p:sldLayoutId id="2147485341" r:id="rId11"/>
    <p:sldLayoutId id="2147485342" r:id="rId12"/>
    <p:sldLayoutId id="2147485343" r:id="rId13"/>
    <p:sldLayoutId id="2147485344" r:id="rId14"/>
    <p:sldLayoutId id="2147485345" r:id="rId15"/>
    <p:sldLayoutId id="2147485346" r:id="rId16"/>
    <p:sldLayoutId id="2147485347" r:id="rId17"/>
    <p:sldLayoutId id="2147485348" r:id="rId18"/>
    <p:sldLayoutId id="2147485349" r:id="rId19"/>
    <p:sldLayoutId id="2147485350" r:id="rId20"/>
    <p:sldLayoutId id="2147485351" r:id="rId21"/>
    <p:sldLayoutId id="2147485352" r:id="rId22"/>
    <p:sldLayoutId id="2147485353" r:id="rId23"/>
    <p:sldLayoutId id="2147485354" r:id="rId24"/>
    <p:sldLayoutId id="2147485355" r:id="rId25"/>
    <p:sldLayoutId id="2147485356" r:id="rId26"/>
    <p:sldLayoutId id="2147485357" r:id="rId27"/>
    <p:sldLayoutId id="2147485358" r:id="rId28"/>
    <p:sldLayoutId id="2147485359" r:id="rId29"/>
    <p:sldLayoutId id="2147485360" r:id="rId30"/>
    <p:sldLayoutId id="2147485361" r:id="rId31"/>
    <p:sldLayoutId id="2147485362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403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64" r:id="rId1"/>
    <p:sldLayoutId id="2147485365" r:id="rId2"/>
    <p:sldLayoutId id="2147485366" r:id="rId3"/>
    <p:sldLayoutId id="2147485367" r:id="rId4"/>
    <p:sldLayoutId id="2147485368" r:id="rId5"/>
    <p:sldLayoutId id="2147485654" r:id="rId6"/>
    <p:sldLayoutId id="2147485369" r:id="rId7"/>
    <p:sldLayoutId id="2147485370" r:id="rId8"/>
    <p:sldLayoutId id="2147485371" r:id="rId9"/>
    <p:sldLayoutId id="2147485372" r:id="rId10"/>
    <p:sldLayoutId id="2147485373" r:id="rId11"/>
    <p:sldLayoutId id="2147485374" r:id="rId12"/>
    <p:sldLayoutId id="2147485375" r:id="rId13"/>
    <p:sldLayoutId id="2147485376" r:id="rId14"/>
    <p:sldLayoutId id="2147485377" r:id="rId15"/>
    <p:sldLayoutId id="2147485378" r:id="rId16"/>
    <p:sldLayoutId id="2147485379" r:id="rId17"/>
    <p:sldLayoutId id="2147485380" r:id="rId18"/>
    <p:sldLayoutId id="2147485381" r:id="rId19"/>
    <p:sldLayoutId id="2147485382" r:id="rId20"/>
    <p:sldLayoutId id="2147485383" r:id="rId21"/>
    <p:sldLayoutId id="2147485384" r:id="rId22"/>
    <p:sldLayoutId id="2147485385" r:id="rId23"/>
    <p:sldLayoutId id="2147485386" r:id="rId24"/>
    <p:sldLayoutId id="2147485387" r:id="rId25"/>
    <p:sldLayoutId id="2147485388" r:id="rId26"/>
    <p:sldLayoutId id="2147485389" r:id="rId27"/>
    <p:sldLayoutId id="2147485390" r:id="rId28"/>
    <p:sldLayoutId id="2147485391" r:id="rId29"/>
    <p:sldLayoutId id="2147485392" r:id="rId30"/>
    <p:sldLayoutId id="2147485393" r:id="rId31"/>
    <p:sldLayoutId id="2147485394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3432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96" r:id="rId1"/>
    <p:sldLayoutId id="2147485397" r:id="rId2"/>
    <p:sldLayoutId id="2147485398" r:id="rId3"/>
    <p:sldLayoutId id="2147485399" r:id="rId4"/>
    <p:sldLayoutId id="2147485400" r:id="rId5"/>
    <p:sldLayoutId id="2147485655" r:id="rId6"/>
    <p:sldLayoutId id="2147485401" r:id="rId7"/>
    <p:sldLayoutId id="2147485402" r:id="rId8"/>
    <p:sldLayoutId id="2147485403" r:id="rId9"/>
    <p:sldLayoutId id="2147485404" r:id="rId10"/>
    <p:sldLayoutId id="2147485405" r:id="rId11"/>
    <p:sldLayoutId id="2147485406" r:id="rId12"/>
    <p:sldLayoutId id="2147485407" r:id="rId13"/>
    <p:sldLayoutId id="2147485408" r:id="rId14"/>
    <p:sldLayoutId id="2147485409" r:id="rId15"/>
    <p:sldLayoutId id="2147485410" r:id="rId16"/>
    <p:sldLayoutId id="2147485411" r:id="rId17"/>
    <p:sldLayoutId id="2147485412" r:id="rId18"/>
    <p:sldLayoutId id="2147485413" r:id="rId19"/>
    <p:sldLayoutId id="2147485414" r:id="rId20"/>
    <p:sldLayoutId id="2147485415" r:id="rId21"/>
    <p:sldLayoutId id="2147485416" r:id="rId22"/>
    <p:sldLayoutId id="2147485417" r:id="rId23"/>
    <p:sldLayoutId id="2147485418" r:id="rId24"/>
    <p:sldLayoutId id="2147485419" r:id="rId25"/>
    <p:sldLayoutId id="2147485420" r:id="rId26"/>
    <p:sldLayoutId id="2147485421" r:id="rId27"/>
    <p:sldLayoutId id="2147485422" r:id="rId28"/>
    <p:sldLayoutId id="2147485423" r:id="rId29"/>
    <p:sldLayoutId id="2147485424" r:id="rId30"/>
    <p:sldLayoutId id="2147485425" r:id="rId31"/>
    <p:sldLayoutId id="2147485426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426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28" r:id="rId1"/>
    <p:sldLayoutId id="2147485429" r:id="rId2"/>
    <p:sldLayoutId id="2147485430" r:id="rId3"/>
    <p:sldLayoutId id="2147485431" r:id="rId4"/>
    <p:sldLayoutId id="2147485432" r:id="rId5"/>
    <p:sldLayoutId id="2147485656" r:id="rId6"/>
    <p:sldLayoutId id="2147485433" r:id="rId7"/>
    <p:sldLayoutId id="2147485434" r:id="rId8"/>
    <p:sldLayoutId id="2147485435" r:id="rId9"/>
    <p:sldLayoutId id="2147485436" r:id="rId10"/>
    <p:sldLayoutId id="2147485437" r:id="rId11"/>
    <p:sldLayoutId id="2147485438" r:id="rId12"/>
    <p:sldLayoutId id="2147485439" r:id="rId13"/>
    <p:sldLayoutId id="2147485440" r:id="rId14"/>
    <p:sldLayoutId id="2147485441" r:id="rId15"/>
    <p:sldLayoutId id="2147485442" r:id="rId16"/>
    <p:sldLayoutId id="2147485443" r:id="rId17"/>
    <p:sldLayoutId id="2147485444" r:id="rId18"/>
    <p:sldLayoutId id="2147485445" r:id="rId19"/>
    <p:sldLayoutId id="2147485446" r:id="rId20"/>
    <p:sldLayoutId id="2147485447" r:id="rId21"/>
    <p:sldLayoutId id="2147485448" r:id="rId22"/>
    <p:sldLayoutId id="2147485449" r:id="rId23"/>
    <p:sldLayoutId id="2147485450" r:id="rId24"/>
    <p:sldLayoutId id="2147485451" r:id="rId25"/>
    <p:sldLayoutId id="2147485452" r:id="rId26"/>
    <p:sldLayoutId id="2147485453" r:id="rId27"/>
    <p:sldLayoutId id="2147485454" r:id="rId28"/>
    <p:sldLayoutId id="2147485455" r:id="rId29"/>
    <p:sldLayoutId id="2147485456" r:id="rId30"/>
    <p:sldLayoutId id="2147485457" r:id="rId31"/>
    <p:sldLayoutId id="2147485458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6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60" r:id="rId1"/>
    <p:sldLayoutId id="2147485461" r:id="rId2"/>
    <p:sldLayoutId id="2147485462" r:id="rId3"/>
    <p:sldLayoutId id="2147485463" r:id="rId4"/>
    <p:sldLayoutId id="2147485464" r:id="rId5"/>
    <p:sldLayoutId id="2147485657" r:id="rId6"/>
    <p:sldLayoutId id="2147485465" r:id="rId7"/>
    <p:sldLayoutId id="2147485466" r:id="rId8"/>
    <p:sldLayoutId id="2147485467" r:id="rId9"/>
    <p:sldLayoutId id="2147485468" r:id="rId10"/>
    <p:sldLayoutId id="2147485469" r:id="rId11"/>
    <p:sldLayoutId id="2147485470" r:id="rId12"/>
    <p:sldLayoutId id="2147485471" r:id="rId13"/>
    <p:sldLayoutId id="2147485472" r:id="rId14"/>
    <p:sldLayoutId id="2147485473" r:id="rId15"/>
    <p:sldLayoutId id="2147485474" r:id="rId16"/>
    <p:sldLayoutId id="2147485475" r:id="rId17"/>
    <p:sldLayoutId id="2147485476" r:id="rId18"/>
    <p:sldLayoutId id="2147485477" r:id="rId19"/>
    <p:sldLayoutId id="2147485478" r:id="rId20"/>
    <p:sldLayoutId id="2147485479" r:id="rId21"/>
    <p:sldLayoutId id="2147485480" r:id="rId22"/>
    <p:sldLayoutId id="2147485481" r:id="rId23"/>
    <p:sldLayoutId id="2147485482" r:id="rId24"/>
    <p:sldLayoutId id="2147485483" r:id="rId25"/>
    <p:sldLayoutId id="2147485484" r:id="rId26"/>
    <p:sldLayoutId id="2147485485" r:id="rId27"/>
    <p:sldLayoutId id="2147485486" r:id="rId28"/>
    <p:sldLayoutId id="2147485487" r:id="rId29"/>
    <p:sldLayoutId id="2147485488" r:id="rId30"/>
    <p:sldLayoutId id="2147485489" r:id="rId31"/>
    <p:sldLayoutId id="2147485490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71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92" r:id="rId1"/>
    <p:sldLayoutId id="2147485493" r:id="rId2"/>
    <p:sldLayoutId id="2147485494" r:id="rId3"/>
    <p:sldLayoutId id="2147485495" r:id="rId4"/>
    <p:sldLayoutId id="2147485496" r:id="rId5"/>
    <p:sldLayoutId id="2147485658" r:id="rId6"/>
    <p:sldLayoutId id="2147485497" r:id="rId7"/>
    <p:sldLayoutId id="2147485498" r:id="rId8"/>
    <p:sldLayoutId id="2147485499" r:id="rId9"/>
    <p:sldLayoutId id="2147485500" r:id="rId10"/>
    <p:sldLayoutId id="2147485501" r:id="rId11"/>
    <p:sldLayoutId id="2147485502" r:id="rId12"/>
    <p:sldLayoutId id="2147485503" r:id="rId13"/>
    <p:sldLayoutId id="2147485504" r:id="rId14"/>
    <p:sldLayoutId id="2147485505" r:id="rId15"/>
    <p:sldLayoutId id="2147485506" r:id="rId16"/>
    <p:sldLayoutId id="2147485507" r:id="rId17"/>
    <p:sldLayoutId id="2147485508" r:id="rId18"/>
    <p:sldLayoutId id="2147485509" r:id="rId19"/>
    <p:sldLayoutId id="2147485510" r:id="rId20"/>
    <p:sldLayoutId id="2147485511" r:id="rId21"/>
    <p:sldLayoutId id="2147485512" r:id="rId22"/>
    <p:sldLayoutId id="2147485513" r:id="rId23"/>
    <p:sldLayoutId id="2147485514" r:id="rId24"/>
    <p:sldLayoutId id="2147485515" r:id="rId25"/>
    <p:sldLayoutId id="2147485516" r:id="rId26"/>
    <p:sldLayoutId id="2147485517" r:id="rId27"/>
    <p:sldLayoutId id="2147485518" r:id="rId28"/>
    <p:sldLayoutId id="2147485519" r:id="rId29"/>
    <p:sldLayoutId id="2147485520" r:id="rId30"/>
    <p:sldLayoutId id="2147485521" r:id="rId31"/>
    <p:sldLayoutId id="2147485522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4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9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9316A1B3-5392-F74F-ADAC-0A4608013A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mtClean="0">
                <a:latin typeface="+mj-lt"/>
                <a:ea typeface="NanumSquare Bold" panose="020B0600000101010101" pitchFamily="34" charset="-127"/>
              </a:rPr>
              <a:t>Day 2 | Document Management</a:t>
            </a:r>
            <a:endParaRPr lang="en-US">
              <a:latin typeface="+mj-lt"/>
              <a:ea typeface="NanumSquare Bold" panose="020B0600000101010101" pitchFamily="34" charset="-127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CED80-A159-45EC-9974-67384CA03D2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72C3A8C-B37B-404C-80A5-0317E5BC43ED}" type="datetime1">
              <a:rPr lang="en-US" smtClean="0"/>
              <a:t>11/9/2022</a:t>
            </a:fld>
            <a:endParaRPr lang="en-US" dirty="0"/>
          </a:p>
        </p:txBody>
      </p:sp>
      <p:pic>
        <p:nvPicPr>
          <p:cNvPr id="5" name="그림 개체 틀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89" r="23889"/>
          <a:stretch>
            <a:fillRect/>
          </a:stretch>
        </p:blipFill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</p:pic>
      <p:sp>
        <p:nvSpPr>
          <p:cNvPr id="7" name="Titre 12">
            <a:extLst>
              <a:ext uri="{FF2B5EF4-FFF2-40B4-BE49-F238E27FC236}">
                <a16:creationId xmlns:a16="http://schemas.microsoft.com/office/drawing/2014/main" id="{1A7A5C68-A4BC-FA49-9085-E0829AB9B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2105024"/>
            <a:ext cx="4572798" cy="735434"/>
          </a:xfrm>
        </p:spPr>
        <p:txBody>
          <a:bodyPr anchor="ctr"/>
          <a:lstStyle/>
          <a:p>
            <a:r>
              <a:rPr lang="en-US" altLang="ko-KR" sz="2600"/>
              <a:t>3D</a:t>
            </a:r>
            <a:r>
              <a:rPr lang="ko-KR" altLang="en-US" sz="2600" smtClean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익스피리언스 </a:t>
            </a:r>
            <a:r>
              <a:rPr lang="ko-KR" altLang="en-US" sz="260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플랫폼 아카데미</a:t>
            </a:r>
            <a:endParaRPr lang="en-US" sz="260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7687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내용 개체 틀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13" name="내용 개체 틀 12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1. Document </a:t>
            </a:r>
            <a:r>
              <a:rPr lang="ko-KR" altLang="en-US" b="1"/>
              <a:t>생성 </a:t>
            </a:r>
            <a:r>
              <a:rPr lang="en-US" altLang="ko-KR" b="1"/>
              <a:t>&amp; Files </a:t>
            </a:r>
            <a:r>
              <a:rPr lang="ko-KR" altLang="en-US" b="1"/>
              <a:t>추가 </a:t>
            </a:r>
            <a:endParaRPr lang="ko-KR" altLang="en-US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380" y="1311349"/>
            <a:ext cx="4496804" cy="3134537"/>
          </a:xfrm>
          <a:prstGeom prst="rect">
            <a:avLst/>
          </a:prstGeom>
          <a:ln>
            <a:solidFill>
              <a:srgbClr val="97999B"/>
            </a:solidFill>
          </a:ln>
        </p:spPr>
      </p:pic>
    </p:spTree>
    <p:extLst>
      <p:ext uri="{BB962C8B-B14F-4D97-AF65-F5344CB8AC3E}">
        <p14:creationId xmlns:p14="http://schemas.microsoft.com/office/powerpoint/2010/main" val="3176287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1. Document </a:t>
            </a:r>
            <a:r>
              <a:rPr lang="ko-KR" altLang="en-US" b="1"/>
              <a:t>생성 </a:t>
            </a:r>
            <a:r>
              <a:rPr lang="en-US" altLang="ko-KR" b="1"/>
              <a:t>&amp; Files </a:t>
            </a:r>
            <a:r>
              <a:rPr lang="ko-KR" altLang="en-US" b="1"/>
              <a:t>추가 </a:t>
            </a:r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766539" y="2209800"/>
            <a:ext cx="6463061" cy="184882"/>
          </a:xfrm>
          <a:prstGeom prst="rect">
            <a:avLst/>
          </a:prstGeom>
          <a:solidFill>
            <a:srgbClr val="E8772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1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1. Document </a:t>
            </a:r>
            <a:r>
              <a:rPr lang="ko-KR" altLang="en-US" b="1"/>
              <a:t>생성 </a:t>
            </a:r>
            <a:r>
              <a:rPr lang="en-US" altLang="ko-KR" b="1"/>
              <a:t>&amp; Files </a:t>
            </a:r>
            <a:r>
              <a:rPr lang="ko-KR" altLang="en-US" b="1"/>
              <a:t>추가 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01110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1. Document </a:t>
            </a:r>
            <a:r>
              <a:rPr lang="ko-KR" altLang="en-US" b="1"/>
              <a:t>생성 </a:t>
            </a:r>
            <a:r>
              <a:rPr lang="en-US" altLang="ko-KR" b="1"/>
              <a:t>&amp; Files </a:t>
            </a:r>
            <a:r>
              <a:rPr lang="ko-KR" altLang="en-US" b="1"/>
              <a:t>추가 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8581589" y="4296728"/>
            <a:ext cx="356909" cy="35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661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Hands-on Flow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6" name="U-Turn Arrow 28"/>
          <p:cNvSpPr/>
          <p:nvPr/>
        </p:nvSpPr>
        <p:spPr>
          <a:xfrm rot="5400000">
            <a:off x="3057455" y="-1240678"/>
            <a:ext cx="2291101" cy="7424918"/>
          </a:xfrm>
          <a:prstGeom prst="uturnArrow">
            <a:avLst>
              <a:gd name="adj1" fmla="val 12729"/>
              <a:gd name="adj2" fmla="val 12269"/>
              <a:gd name="adj3" fmla="val 10984"/>
              <a:gd name="adj4" fmla="val 44050"/>
              <a:gd name="adj5" fmla="val 10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Oval 38"/>
          <p:cNvSpPr/>
          <p:nvPr/>
        </p:nvSpPr>
        <p:spPr>
          <a:xfrm>
            <a:off x="4464470" y="3259396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3</a:t>
            </a:r>
          </a:p>
        </p:txBody>
      </p:sp>
      <p:sp>
        <p:nvSpPr>
          <p:cNvPr id="8" name="Oval 113"/>
          <p:cNvSpPr/>
          <p:nvPr/>
        </p:nvSpPr>
        <p:spPr>
          <a:xfrm>
            <a:off x="3606064" y="1379568"/>
            <a:ext cx="182880" cy="182880"/>
          </a:xfrm>
          <a:prstGeom prst="ellipse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4993" y="1024134"/>
            <a:ext cx="262107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 </a:t>
            </a:r>
            <a:r>
              <a:rPr lang="ko-KR" altLang="en-US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생성 </a:t>
            </a:r>
            <a:r>
              <a:rPr lang="en-US" altLang="ko-KR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&amp; Files </a:t>
            </a:r>
            <a:r>
              <a:rPr lang="ko-KR" altLang="en-US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추가</a:t>
            </a:r>
            <a:r>
              <a:rPr lang="en-US" altLang="ko-KR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  </a:t>
            </a:r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1" name="Oval 81"/>
          <p:cNvSpPr/>
          <p:nvPr/>
        </p:nvSpPr>
        <p:spPr>
          <a:xfrm>
            <a:off x="1545057" y="3252969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4</a:t>
            </a:r>
          </a:p>
        </p:txBody>
      </p:sp>
      <p:sp>
        <p:nvSpPr>
          <p:cNvPr id="12" name="Oval 113"/>
          <p:cNvSpPr/>
          <p:nvPr/>
        </p:nvSpPr>
        <p:spPr>
          <a:xfrm>
            <a:off x="717248" y="1377261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876618" y="1017793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Check out</a:t>
            </a:r>
            <a:endParaRPr lang="en-US" altLang="ko-KR" sz="1300" dirty="0">
              <a:solidFill>
                <a:srgbClr val="E87722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39316" y="2881132"/>
            <a:ext cx="203032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Check in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24916" y="2881132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Revision </a:t>
            </a:r>
            <a:r>
              <a:rPr lang="ko-KR" altLang="en-US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생성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39316" y="4352683"/>
            <a:ext cx="2030321" cy="4154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Lock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해제 확인</a:t>
            </a:r>
            <a:endParaRPr lang="en-US" altLang="ko-KR" sz="1050" smtClean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Version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확인</a:t>
            </a:r>
            <a:endParaRPr lang="en-US" altLang="ko-KR" sz="10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19903" y="4368072"/>
            <a:ext cx="2030321" cy="4154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With files</a:t>
            </a:r>
          </a:p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Without files</a:t>
            </a:r>
            <a:endParaRPr lang="en-US" altLang="ko-KR" sz="10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3876618" y="2553444"/>
            <a:ext cx="2030321" cy="25391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solidFill>
                  <a:srgbClr val="E87722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Lock </a:t>
            </a:r>
            <a:r>
              <a:rPr lang="ko-KR" altLang="en-US" sz="1050" smtClean="0">
                <a:solidFill>
                  <a:srgbClr val="E87722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확인</a:t>
            </a:r>
            <a:endParaRPr lang="en-US" altLang="ko-KR" sz="1050" smtClean="0">
              <a:solidFill>
                <a:srgbClr val="E87722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34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984993" y="1477790"/>
            <a:ext cx="2277598" cy="1069997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1" name="내용 개체 틀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6618" y="1472504"/>
            <a:ext cx="2280228" cy="1071232"/>
          </a:xfrm>
          <a:prstGeom prst="rect">
            <a:avLst/>
          </a:prstGeom>
          <a:ln>
            <a:solidFill>
              <a:srgbClr val="E87722"/>
            </a:solidFill>
          </a:ln>
        </p:spPr>
      </p:pic>
      <p:pic>
        <p:nvPicPr>
          <p:cNvPr id="45" name="내용 개체 틀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9316" y="3307400"/>
            <a:ext cx="2272506" cy="1067605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8" name="내용 개체 틀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9903" y="3307400"/>
            <a:ext cx="2272507" cy="1067605"/>
          </a:xfrm>
          <a:prstGeom prst="rect">
            <a:avLst/>
          </a:prstGeom>
          <a:ln>
            <a:solidFill>
              <a:srgbClr val="005386"/>
            </a:solidFill>
          </a:ln>
        </p:spPr>
      </p:pic>
    </p:spTree>
    <p:extLst>
      <p:ext uri="{BB962C8B-B14F-4D97-AF65-F5344CB8AC3E}">
        <p14:creationId xmlns:p14="http://schemas.microsoft.com/office/powerpoint/2010/main" val="120319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Check out &amp; </a:t>
            </a:r>
            <a:r>
              <a:rPr lang="en-US" altLang="ko-KR"/>
              <a:t>Check in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499" y="2797760"/>
            <a:ext cx="5455926" cy="2110091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382900" y="806393"/>
            <a:ext cx="819912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u="sng">
                <a:latin typeface="NanumSquare Bold" panose="020B0600000101010101" pitchFamily="34" charset="-127"/>
                <a:ea typeface="NanumSquare Bold" panose="020B0600000101010101" pitchFamily="34" charset="-127"/>
              </a:rPr>
              <a:t>About Check out</a:t>
            </a:r>
            <a:endParaRPr lang="ko-KR" altLang="en-US" sz="1600" u="sng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ko-KR" altLang="en-US" sz="1200">
                <a:latin typeface="NanumSquare Bold" panose="020B0600000101010101" pitchFamily="34" charset="-127"/>
                <a:ea typeface="NanumSquare Bold" panose="020B0600000101010101" pitchFamily="34" charset="-127"/>
              </a:rPr>
              <a:t>체크아웃 기능을 사용하여 데이터베이스에서 컴퓨터로 파일을 다운로드할 수 있습니다.</a:t>
            </a:r>
          </a:p>
          <a:p>
            <a:r>
              <a:rPr lang="ko-KR" altLang="en-US" sz="1200">
                <a:latin typeface="NanumSquare Bold" panose="020B0600000101010101" pitchFamily="34" charset="-127"/>
                <a:ea typeface="NanumSquare Bold" panose="020B0600000101010101" pitchFamily="34" charset="-127"/>
              </a:rPr>
              <a:t>파일을 체크 아웃하면 문서가 잠깁니다. 파일을 잠그면 다른 사용자가 파일을 수정하지 않고 독립적으로 작업할 수 있습니다.</a:t>
            </a:r>
          </a:p>
          <a:p>
            <a:r>
              <a:rPr lang="ko-KR" altLang="en-US" sz="1200">
                <a:latin typeface="NanumSquare Bold" panose="020B0600000101010101" pitchFamily="34" charset="-127"/>
                <a:ea typeface="NanumSquare Bold" panose="020B0600000101010101" pitchFamily="34" charset="-127"/>
              </a:rPr>
              <a:t>두 가지 방법 중 하나를 사용하여 문서에서 파일을 체크인하거나 체크아웃할 수 있습니다.</a:t>
            </a:r>
          </a:p>
          <a:p>
            <a:endParaRPr lang="en-US" altLang="ko-KR" sz="1600" u="sng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en-US" altLang="ko-KR" sz="1600" u="sng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About Upload (Check in)</a:t>
            </a:r>
            <a:endParaRPr lang="ko-KR" altLang="en-US" sz="1600" u="sng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ko-KR" altLang="en-US" sz="1200">
                <a:latin typeface="NanumSquare Bold" panose="020B0600000101010101" pitchFamily="34" charset="-127"/>
                <a:ea typeface="NanumSquare Bold" panose="020B0600000101010101" pitchFamily="34" charset="-127"/>
              </a:rPr>
              <a:t>업로드 기능을 사용하여 컴퓨터에서 데이터베이스로 파일을 업로드할 수 있습니다.</a:t>
            </a:r>
          </a:p>
          <a:p>
            <a:r>
              <a:rPr lang="ko-KR" altLang="en-US" sz="1200">
                <a:latin typeface="NanumSquare Bold" panose="020B0600000101010101" pitchFamily="34" charset="-127"/>
                <a:ea typeface="NanumSquare Bold" panose="020B0600000101010101" pitchFamily="34" charset="-127"/>
              </a:rPr>
              <a:t>편집된 파일을 체크인하면 새 버전이 자동으로 생성됩니다. 따라서 시스템은 체크인된 모든 버전을 추적합니다</a:t>
            </a:r>
            <a:r>
              <a:rPr lang="ko-KR" altLang="en-US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.</a:t>
            </a:r>
            <a:endParaRPr lang="en-US" altLang="ko-KR" sz="120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endParaRPr lang="ko-KR" altLang="en-US" sz="120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155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2. Check out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2596" y="2554834"/>
            <a:ext cx="2036709" cy="995151"/>
          </a:xfrm>
          <a:prstGeom prst="rect">
            <a:avLst/>
          </a:prstGeom>
          <a:noFill/>
          <a:ln w="12700">
            <a:solidFill>
              <a:schemeClr val="accent6">
                <a:lumMod val="65000"/>
                <a:lumOff val="35000"/>
              </a:schemeClr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l="1484" t="17209" r="1844" b="17680"/>
          <a:stretch/>
        </p:blipFill>
        <p:spPr>
          <a:xfrm>
            <a:off x="4293494" y="3443305"/>
            <a:ext cx="3329941" cy="213360"/>
          </a:xfrm>
          <a:prstGeom prst="rect">
            <a:avLst/>
          </a:prstGeom>
          <a:ln w="3175">
            <a:solidFill>
              <a:schemeClr val="accent6">
                <a:lumMod val="65000"/>
                <a:lumOff val="35000"/>
              </a:schemeClr>
            </a:solidFill>
          </a:ln>
        </p:spPr>
      </p:pic>
      <p:sp>
        <p:nvSpPr>
          <p:cNvPr id="10" name="직사각형 9"/>
          <p:cNvSpPr/>
          <p:nvPr/>
        </p:nvSpPr>
        <p:spPr>
          <a:xfrm>
            <a:off x="5097780" y="1988820"/>
            <a:ext cx="868680" cy="4114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293494" y="3129280"/>
            <a:ext cx="240406" cy="314026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211" y="4395460"/>
            <a:ext cx="7576070" cy="26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64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2. Check </a:t>
            </a:r>
            <a:r>
              <a:rPr lang="en-US" altLang="ko-KR"/>
              <a:t>out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2" name="내용 개체 틀 1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3317358" y="2225750"/>
            <a:ext cx="673395" cy="460744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841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Hands-on Flow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6" name="U-Turn Arrow 28"/>
          <p:cNvSpPr/>
          <p:nvPr/>
        </p:nvSpPr>
        <p:spPr>
          <a:xfrm rot="5400000">
            <a:off x="3057455" y="-1240678"/>
            <a:ext cx="2291101" cy="7424918"/>
          </a:xfrm>
          <a:prstGeom prst="uturnArrow">
            <a:avLst>
              <a:gd name="adj1" fmla="val 12729"/>
              <a:gd name="adj2" fmla="val 12269"/>
              <a:gd name="adj3" fmla="val 10984"/>
              <a:gd name="adj4" fmla="val 44050"/>
              <a:gd name="adj5" fmla="val 10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Oval 38"/>
          <p:cNvSpPr/>
          <p:nvPr/>
        </p:nvSpPr>
        <p:spPr>
          <a:xfrm>
            <a:off x="4464470" y="3259396"/>
            <a:ext cx="182880" cy="182880"/>
          </a:xfrm>
          <a:prstGeom prst="ellipse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3</a:t>
            </a:r>
          </a:p>
        </p:txBody>
      </p:sp>
      <p:sp>
        <p:nvSpPr>
          <p:cNvPr id="8" name="Oval 113"/>
          <p:cNvSpPr/>
          <p:nvPr/>
        </p:nvSpPr>
        <p:spPr>
          <a:xfrm>
            <a:off x="3606064" y="1379568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4993" y="1024134"/>
            <a:ext cx="262107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 </a:t>
            </a:r>
            <a:r>
              <a:rPr lang="ko-KR" altLang="en-US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생성 </a:t>
            </a:r>
            <a:r>
              <a:rPr lang="en-US" altLang="ko-KR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&amp; Files </a:t>
            </a:r>
            <a:r>
              <a:rPr lang="ko-KR" altLang="en-US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추가</a:t>
            </a:r>
            <a:r>
              <a:rPr lang="en-US" altLang="ko-KR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  </a:t>
            </a:r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1" name="Oval 81"/>
          <p:cNvSpPr/>
          <p:nvPr/>
        </p:nvSpPr>
        <p:spPr>
          <a:xfrm>
            <a:off x="1545057" y="3252969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4</a:t>
            </a:r>
          </a:p>
        </p:txBody>
      </p:sp>
      <p:sp>
        <p:nvSpPr>
          <p:cNvPr id="12" name="Oval 113"/>
          <p:cNvSpPr/>
          <p:nvPr/>
        </p:nvSpPr>
        <p:spPr>
          <a:xfrm>
            <a:off x="717248" y="1377261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876618" y="1017793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Check out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39316" y="2881132"/>
            <a:ext cx="203032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Check in</a:t>
            </a:r>
            <a:endParaRPr lang="en-US" altLang="ko-KR" sz="1300" dirty="0">
              <a:solidFill>
                <a:srgbClr val="E87722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24916" y="2881132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Revision </a:t>
            </a:r>
            <a:r>
              <a:rPr lang="ko-KR" altLang="en-US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생성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39316" y="4352683"/>
            <a:ext cx="2030321" cy="4154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solidFill>
                  <a:srgbClr val="E87722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Lock </a:t>
            </a:r>
            <a:r>
              <a:rPr lang="ko-KR" altLang="en-US" sz="1050" smtClean="0">
                <a:solidFill>
                  <a:srgbClr val="E87722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해제 확인</a:t>
            </a:r>
            <a:endParaRPr lang="en-US" altLang="ko-KR" sz="1050" smtClean="0">
              <a:solidFill>
                <a:srgbClr val="E87722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71450" indent="-171450" algn="l">
              <a:buFontTx/>
              <a:buChar char="-"/>
            </a:pPr>
            <a:r>
              <a:rPr lang="en-US" altLang="ko-KR" sz="1050" smtClean="0">
                <a:solidFill>
                  <a:srgbClr val="E87722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Version </a:t>
            </a:r>
            <a:r>
              <a:rPr lang="ko-KR" altLang="en-US" sz="1050" smtClean="0">
                <a:solidFill>
                  <a:srgbClr val="E87722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확인</a:t>
            </a:r>
            <a:endParaRPr lang="en-US" altLang="ko-KR" sz="1050" dirty="0">
              <a:solidFill>
                <a:srgbClr val="E87722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19903" y="4368072"/>
            <a:ext cx="2030321" cy="4154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With files</a:t>
            </a:r>
          </a:p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Without files</a:t>
            </a:r>
            <a:endParaRPr lang="en-US" altLang="ko-KR" sz="10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3876618" y="2553444"/>
            <a:ext cx="2030321" cy="25391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Lock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확인</a:t>
            </a:r>
            <a:endParaRPr lang="en-US" altLang="ko-KR" sz="1050" smtClean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34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984993" y="1477790"/>
            <a:ext cx="2277598" cy="1069997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1" name="내용 개체 틀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6618" y="1472504"/>
            <a:ext cx="2280228" cy="1071232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5" name="내용 개체 틀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9316" y="3307400"/>
            <a:ext cx="2272506" cy="1067605"/>
          </a:xfrm>
          <a:prstGeom prst="rect">
            <a:avLst/>
          </a:prstGeom>
          <a:ln>
            <a:solidFill>
              <a:srgbClr val="E87722"/>
            </a:solidFill>
          </a:ln>
        </p:spPr>
      </p:pic>
      <p:pic>
        <p:nvPicPr>
          <p:cNvPr id="48" name="내용 개체 틀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9903" y="3307400"/>
            <a:ext cx="2272507" cy="1067605"/>
          </a:xfrm>
          <a:prstGeom prst="rect">
            <a:avLst/>
          </a:prstGeom>
          <a:ln>
            <a:solidFill>
              <a:srgbClr val="005386"/>
            </a:solidFill>
          </a:ln>
        </p:spPr>
      </p:pic>
    </p:spTree>
    <p:extLst>
      <p:ext uri="{BB962C8B-B14F-4D97-AF65-F5344CB8AC3E}">
        <p14:creationId xmlns:p14="http://schemas.microsoft.com/office/powerpoint/2010/main" val="329275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Check in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9" name="직사각형 8"/>
          <p:cNvSpPr/>
          <p:nvPr/>
        </p:nvSpPr>
        <p:spPr>
          <a:xfrm>
            <a:off x="5097780" y="1988820"/>
            <a:ext cx="868680" cy="4114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4196" y="2501060"/>
            <a:ext cx="1699407" cy="815411"/>
          </a:xfrm>
          <a:prstGeom prst="rect">
            <a:avLst/>
          </a:prstGeom>
          <a:noFill/>
          <a:ln w="12700">
            <a:solidFill>
              <a:srgbClr val="6E6F71"/>
            </a:solidFill>
          </a:ln>
        </p:spPr>
      </p:pic>
      <p:sp>
        <p:nvSpPr>
          <p:cNvPr id="10" name="직사각형 9"/>
          <p:cNvSpPr/>
          <p:nvPr/>
        </p:nvSpPr>
        <p:spPr>
          <a:xfrm>
            <a:off x="4172990" y="2952079"/>
            <a:ext cx="240406" cy="314026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2990" y="3291591"/>
            <a:ext cx="1996613" cy="297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94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모서리가 둥근 직사각형 55"/>
          <p:cNvSpPr/>
          <p:nvPr/>
        </p:nvSpPr>
        <p:spPr>
          <a:xfrm>
            <a:off x="3189098" y="1031846"/>
            <a:ext cx="2586766" cy="3117722"/>
          </a:xfrm>
          <a:prstGeom prst="roundRect">
            <a:avLst>
              <a:gd name="adj" fmla="val 7086"/>
            </a:avLst>
          </a:prstGeom>
          <a:solidFill>
            <a:schemeClr val="bg1"/>
          </a:solidFill>
          <a:ln>
            <a:solidFill>
              <a:srgbClr val="97999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smtClean="0"/>
              <a:t>Introduction</a:t>
            </a:r>
            <a:endParaRPr lang="ko-KR" altLang="en-US" b="1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57" name="모서리가 둥근 직사각형 56"/>
          <p:cNvSpPr/>
          <p:nvPr/>
        </p:nvSpPr>
        <p:spPr>
          <a:xfrm>
            <a:off x="382937" y="1031846"/>
            <a:ext cx="2586766" cy="3117722"/>
          </a:xfrm>
          <a:prstGeom prst="roundRect">
            <a:avLst>
              <a:gd name="adj" fmla="val 7086"/>
            </a:avLst>
          </a:prstGeom>
          <a:solidFill>
            <a:schemeClr val="bg1"/>
          </a:solidFill>
          <a:ln>
            <a:solidFill>
              <a:srgbClr val="97999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5993761" y="1031846"/>
            <a:ext cx="2586766" cy="3117722"/>
          </a:xfrm>
          <a:prstGeom prst="roundRect">
            <a:avLst>
              <a:gd name="adj" fmla="val 7086"/>
            </a:avLst>
          </a:prstGeom>
          <a:solidFill>
            <a:schemeClr val="bg1"/>
          </a:solidFill>
          <a:ln>
            <a:solidFill>
              <a:srgbClr val="97999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/>
          <p:cNvGrpSpPr/>
          <p:nvPr/>
        </p:nvGrpSpPr>
        <p:grpSpPr>
          <a:xfrm>
            <a:off x="3614190" y="2091542"/>
            <a:ext cx="1736581" cy="1038219"/>
            <a:chOff x="6133160" y="1751570"/>
            <a:chExt cx="1999376" cy="1195332"/>
          </a:xfrm>
        </p:grpSpPr>
        <p:pic>
          <p:nvPicPr>
            <p:cNvPr id="47" name="Picture 2" descr="https://cdn-icons-png.flaticon.com/512/716/716784.png"/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0726" y="1751570"/>
              <a:ext cx="822122" cy="8221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https://cdn-icons-png.flaticon.com/512/716/716784.png"/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10414" y="1751570"/>
              <a:ext cx="822122" cy="8221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2" descr="https://cdn-icons-png.flaticon.com/512/716/716784.png"/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33160" y="2124780"/>
              <a:ext cx="822122" cy="8221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2" descr="https://cdn-icons-png.flaticon.com/512/716/716784.png"/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32848" y="2124780"/>
              <a:ext cx="822122" cy="8221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Magnifier 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21787" y="2162631"/>
              <a:ext cx="585293" cy="5852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325" y="1219435"/>
            <a:ext cx="1451937" cy="2738752"/>
          </a:xfrm>
          <a:prstGeom prst="rect">
            <a:avLst/>
          </a:prstGeom>
        </p:spPr>
      </p:pic>
      <p:pic>
        <p:nvPicPr>
          <p:cNvPr id="89" name="그림 8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6651" y="1446543"/>
            <a:ext cx="1866563" cy="228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372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Check </a:t>
            </a:r>
            <a:r>
              <a:rPr lang="en-US" altLang="ko-KR"/>
              <a:t>in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1603" y="1617572"/>
            <a:ext cx="3901285" cy="2719425"/>
          </a:xfrm>
          <a:prstGeom prst="rect">
            <a:avLst/>
          </a:prstGeom>
          <a:ln>
            <a:solidFill>
              <a:srgbClr val="97999B"/>
            </a:solidFill>
          </a:ln>
        </p:spPr>
      </p:pic>
      <p:sp>
        <p:nvSpPr>
          <p:cNvPr id="8" name="직사각형 7"/>
          <p:cNvSpPr/>
          <p:nvPr/>
        </p:nvSpPr>
        <p:spPr>
          <a:xfrm>
            <a:off x="2531603" y="2514599"/>
            <a:ext cx="3817578" cy="405581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82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Check </a:t>
            </a:r>
            <a:r>
              <a:rPr lang="en-US" altLang="ko-KR"/>
              <a:t>in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7" name="직사각형 6"/>
          <p:cNvSpPr/>
          <p:nvPr/>
        </p:nvSpPr>
        <p:spPr>
          <a:xfrm>
            <a:off x="1747684" y="2639961"/>
            <a:ext cx="2905432" cy="154858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53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File version</a:t>
            </a:r>
            <a:r>
              <a:rPr lang="en-US" altLang="ko-KR"/>
              <a:t>s</a:t>
            </a:r>
            <a:endParaRPr lang="ko-KR" altLang="en-US">
              <a:solidFill>
                <a:srgbClr val="33CCCC"/>
              </a:solidFill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679" y="1709717"/>
            <a:ext cx="3511910" cy="2448008"/>
          </a:xfrm>
          <a:prstGeom prst="rect">
            <a:avLst/>
          </a:prstGeom>
          <a:noFill/>
          <a:ln>
            <a:solidFill>
              <a:srgbClr val="6E6F71"/>
            </a:solidFill>
          </a:ln>
        </p:spPr>
      </p:pic>
      <p:sp>
        <p:nvSpPr>
          <p:cNvPr id="8" name="직사각형 7"/>
          <p:cNvSpPr/>
          <p:nvPr/>
        </p:nvSpPr>
        <p:spPr>
          <a:xfrm flipH="1">
            <a:off x="4798826" y="2204485"/>
            <a:ext cx="159253" cy="188196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8581589" y="4296728"/>
            <a:ext cx="356909" cy="35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158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Hands-on Flow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6" name="U-Turn Arrow 28"/>
          <p:cNvSpPr/>
          <p:nvPr/>
        </p:nvSpPr>
        <p:spPr>
          <a:xfrm rot="5400000">
            <a:off x="3057455" y="-1240678"/>
            <a:ext cx="2291101" cy="7424918"/>
          </a:xfrm>
          <a:prstGeom prst="uturnArrow">
            <a:avLst>
              <a:gd name="adj1" fmla="val 12729"/>
              <a:gd name="adj2" fmla="val 12269"/>
              <a:gd name="adj3" fmla="val 10984"/>
              <a:gd name="adj4" fmla="val 44050"/>
              <a:gd name="adj5" fmla="val 10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Oval 38"/>
          <p:cNvSpPr/>
          <p:nvPr/>
        </p:nvSpPr>
        <p:spPr>
          <a:xfrm>
            <a:off x="4464470" y="3259396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3</a:t>
            </a:r>
          </a:p>
        </p:txBody>
      </p:sp>
      <p:sp>
        <p:nvSpPr>
          <p:cNvPr id="8" name="Oval 113"/>
          <p:cNvSpPr/>
          <p:nvPr/>
        </p:nvSpPr>
        <p:spPr>
          <a:xfrm>
            <a:off x="3606064" y="1379568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4993" y="1024134"/>
            <a:ext cx="262107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 </a:t>
            </a:r>
            <a:r>
              <a:rPr lang="ko-KR" altLang="en-US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생성 </a:t>
            </a:r>
            <a:r>
              <a:rPr lang="en-US" altLang="ko-KR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&amp; Files </a:t>
            </a:r>
            <a:r>
              <a:rPr lang="ko-KR" altLang="en-US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추가</a:t>
            </a:r>
            <a:r>
              <a:rPr lang="en-US" altLang="ko-KR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  </a:t>
            </a:r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1" name="Oval 81"/>
          <p:cNvSpPr/>
          <p:nvPr/>
        </p:nvSpPr>
        <p:spPr>
          <a:xfrm>
            <a:off x="1545057" y="3252969"/>
            <a:ext cx="182880" cy="182880"/>
          </a:xfrm>
          <a:prstGeom prst="ellipse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4</a:t>
            </a:r>
          </a:p>
        </p:txBody>
      </p:sp>
      <p:sp>
        <p:nvSpPr>
          <p:cNvPr id="12" name="Oval 113"/>
          <p:cNvSpPr/>
          <p:nvPr/>
        </p:nvSpPr>
        <p:spPr>
          <a:xfrm>
            <a:off x="717248" y="1377261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876618" y="1017793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Check out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39316" y="2881132"/>
            <a:ext cx="203032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Check in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24916" y="2881132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Revision </a:t>
            </a:r>
            <a:r>
              <a:rPr lang="ko-KR" altLang="en-US" sz="1300" smtClean="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생성</a:t>
            </a:r>
            <a:endParaRPr lang="en-US" altLang="ko-KR" sz="1300" dirty="0">
              <a:solidFill>
                <a:srgbClr val="E87722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39316" y="4352683"/>
            <a:ext cx="2030321" cy="4154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Lock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해제 확인</a:t>
            </a:r>
            <a:endParaRPr lang="en-US" altLang="ko-KR" sz="1050" smtClean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Version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확인</a:t>
            </a:r>
            <a:endParaRPr lang="en-US" altLang="ko-KR" sz="10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19903" y="4368072"/>
            <a:ext cx="2030321" cy="4154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solidFill>
                  <a:srgbClr val="E87722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With files</a:t>
            </a:r>
          </a:p>
          <a:p>
            <a:pPr marL="171450" indent="-171450" algn="l">
              <a:buFontTx/>
              <a:buChar char="-"/>
            </a:pPr>
            <a:r>
              <a:rPr lang="en-US" altLang="ko-KR" sz="1050" smtClean="0">
                <a:solidFill>
                  <a:srgbClr val="E87722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Without files</a:t>
            </a:r>
            <a:endParaRPr lang="en-US" altLang="ko-KR" sz="1050" dirty="0">
              <a:solidFill>
                <a:srgbClr val="E87722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3876618" y="2553444"/>
            <a:ext cx="2030321" cy="25391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Lock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확인</a:t>
            </a:r>
            <a:endParaRPr lang="en-US" altLang="ko-KR" sz="1050" smtClean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34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984993" y="1477790"/>
            <a:ext cx="2277598" cy="1069997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1" name="내용 개체 틀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6618" y="1472504"/>
            <a:ext cx="2280228" cy="1071232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5" name="내용 개체 틀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9316" y="3307400"/>
            <a:ext cx="2272506" cy="1067605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8" name="내용 개체 틀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9903" y="3307400"/>
            <a:ext cx="2272507" cy="1067605"/>
          </a:xfrm>
          <a:prstGeom prst="rect">
            <a:avLst/>
          </a:prstGeom>
          <a:ln>
            <a:solidFill>
              <a:srgbClr val="E87722"/>
            </a:solidFill>
          </a:ln>
        </p:spPr>
      </p:pic>
    </p:spTree>
    <p:extLst>
      <p:ext uri="{BB962C8B-B14F-4D97-AF65-F5344CB8AC3E}">
        <p14:creationId xmlns:p14="http://schemas.microsoft.com/office/powerpoint/2010/main" val="307733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Lifecycle of a Document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549" r="3161" b="64966"/>
          <a:stretch/>
        </p:blipFill>
        <p:spPr>
          <a:xfrm>
            <a:off x="2006402" y="800451"/>
            <a:ext cx="5022603" cy="1120498"/>
          </a:xfrm>
          <a:prstGeom prst="rect">
            <a:avLst/>
          </a:prstGeom>
          <a:ln>
            <a:solidFill>
              <a:srgbClr val="97999B"/>
            </a:solidFill>
          </a:ln>
        </p:spPr>
      </p:pic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407787" y="2097713"/>
          <a:ext cx="8219832" cy="2526791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552354">
                  <a:extLst>
                    <a:ext uri="{9D8B030D-6E8A-4147-A177-3AD203B41FA5}">
                      <a16:colId xmlns:a16="http://schemas.microsoft.com/office/drawing/2014/main" val="1162072681"/>
                    </a:ext>
                  </a:extLst>
                </a:gridCol>
                <a:gridCol w="6667478">
                  <a:extLst>
                    <a:ext uri="{9D8B030D-6E8A-4147-A177-3AD203B41FA5}">
                      <a16:colId xmlns:a16="http://schemas.microsoft.com/office/drawing/2014/main" val="1803978102"/>
                    </a:ext>
                  </a:extLst>
                </a:gridCol>
              </a:tblGrid>
              <a:tr h="5151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Private</a:t>
                      </a:r>
                      <a:endParaRPr lang="ko-KR" altLang="en-US" sz="150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8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Document</a:t>
                      </a: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의 </a:t>
                      </a: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owner</a:t>
                      </a: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만 접근 가능</a:t>
                      </a:r>
                      <a:endParaRPr lang="en-US" altLang="ko-KR" sz="1200" smtClean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Owner</a:t>
                      </a: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가 </a:t>
                      </a: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‘In</a:t>
                      </a:r>
                      <a:r>
                        <a:rPr lang="en-US" altLang="ko-KR" sz="1200" baseline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 Work’ </a:t>
                      </a:r>
                      <a:r>
                        <a:rPr lang="ko-KR" altLang="en-US" sz="1200" baseline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상태로 상태를 진행시켜야 다른 구성원이 접근 가능</a:t>
                      </a: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 </a:t>
                      </a:r>
                      <a:endParaRPr lang="ko-KR" altLang="en-US" sz="120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5778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In Work</a:t>
                      </a:r>
                      <a:endParaRPr lang="ko-KR" altLang="en-US" sz="150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3D5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수정하거나 새 버전을 생성 가능</a:t>
                      </a:r>
                      <a:endParaRPr lang="en-US" altLang="ko-KR" sz="1200" smtClean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Owner</a:t>
                      </a: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가 </a:t>
                      </a: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promote, demote </a:t>
                      </a: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가능</a:t>
                      </a:r>
                      <a:endParaRPr lang="en-US" altLang="ko-KR" sz="1200" smtClean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3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462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Frozen</a:t>
                      </a:r>
                      <a:endParaRPr lang="ko-KR" altLang="en-US" sz="150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8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승인을 위한 검토 프로세스에 있는 상태</a:t>
                      </a:r>
                      <a:endParaRPr lang="en-US" altLang="ko-KR" sz="1200" smtClean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Promote, demote </a:t>
                      </a: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가능</a:t>
                      </a:r>
                      <a:endParaRPr lang="ko-KR" altLang="en-US" sz="120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5666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Released</a:t>
                      </a:r>
                      <a:endParaRPr lang="ko-KR" altLang="en-US" sz="150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3D5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Document</a:t>
                      </a: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가</a:t>
                      </a: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 </a:t>
                      </a: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배포된 상태 </a:t>
                      </a: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(</a:t>
                      </a: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실제 사용되는 </a:t>
                      </a: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Document)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삭제 및 </a:t>
                      </a: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demote </a:t>
                      </a: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불가능</a:t>
                      </a:r>
                      <a:endParaRPr lang="ko-KR" altLang="en-US" sz="120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3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80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Obsolete</a:t>
                      </a:r>
                      <a:endParaRPr lang="ko-KR" altLang="en-US" sz="150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8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더 이상 사용되지 않는 상태</a:t>
                      </a:r>
                      <a:endParaRPr lang="en-US" altLang="ko-KR" sz="1200" smtClean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Promote, demote</a:t>
                      </a:r>
                      <a:r>
                        <a:rPr lang="en-US" altLang="ko-KR" sz="1200" baseline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 </a:t>
                      </a:r>
                      <a:r>
                        <a:rPr lang="ko-KR" altLang="en-US" sz="1200" baseline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및 삭제 불가능</a:t>
                      </a:r>
                      <a:endParaRPr lang="en-US" altLang="ko-KR" sz="1200" baseline="0" smtClean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새 버전</a:t>
                      </a:r>
                      <a:r>
                        <a:rPr lang="ko-KR" altLang="en-US" sz="1200" baseline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 생성 가능</a:t>
                      </a:r>
                      <a:endParaRPr lang="ko-KR" altLang="en-US" sz="120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8062108"/>
                  </a:ext>
                </a:extLst>
              </a:tr>
            </a:tbl>
          </a:graphicData>
        </a:graphic>
      </p:graphicFrame>
      <p:sp>
        <p:nvSpPr>
          <p:cNvPr id="12" name="오른쪽 화살표 11"/>
          <p:cNvSpPr/>
          <p:nvPr/>
        </p:nvSpPr>
        <p:spPr>
          <a:xfrm>
            <a:off x="3997842" y="1100848"/>
            <a:ext cx="2835349" cy="269358"/>
          </a:xfrm>
          <a:prstGeom prst="rightArrow">
            <a:avLst>
              <a:gd name="adj1" fmla="val 71052"/>
              <a:gd name="adj2" fmla="val 50000"/>
            </a:avLst>
          </a:prstGeom>
          <a:solidFill>
            <a:srgbClr val="54A3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promote</a:t>
            </a:r>
            <a:endParaRPr lang="ko-KR" altLang="en-US" sz="120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오른쪽 화살표 13"/>
          <p:cNvSpPr/>
          <p:nvPr/>
        </p:nvSpPr>
        <p:spPr>
          <a:xfrm flipH="1">
            <a:off x="2456122" y="1743629"/>
            <a:ext cx="1541720" cy="269358"/>
          </a:xfrm>
          <a:prstGeom prst="rightArrow">
            <a:avLst>
              <a:gd name="adj1" fmla="val 71052"/>
              <a:gd name="adj2" fmla="val 50000"/>
            </a:avLst>
          </a:prstGeom>
          <a:solidFill>
            <a:srgbClr val="9799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demote</a:t>
            </a:r>
            <a:endParaRPr lang="ko-KR" altLang="en-US" sz="120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697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6"/>
          </p:nvPr>
        </p:nvSpPr>
        <p:spPr>
          <a:xfrm>
            <a:off x="382904" y="2460823"/>
            <a:ext cx="8200800" cy="672237"/>
          </a:xfrm>
        </p:spPr>
        <p:txBody>
          <a:bodyPr/>
          <a:lstStyle/>
          <a:p>
            <a:pPr marL="0" indent="0">
              <a:buNone/>
            </a:pPr>
            <a:r>
              <a:rPr lang="en-US" altLang="ko-KR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Released </a:t>
            </a: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상태에서는 수정할 수 없습니다</a:t>
            </a:r>
            <a:r>
              <a:rPr lang="en-US" altLang="ko-KR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.</a:t>
            </a:r>
          </a:p>
          <a:p>
            <a:pPr marL="0" indent="0">
              <a:buNone/>
            </a:pP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따라서 새로운 </a:t>
            </a:r>
            <a:r>
              <a:rPr lang="en-US" altLang="ko-KR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Revision</a:t>
            </a: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을 만들어야 합니다</a:t>
            </a:r>
            <a:r>
              <a:rPr lang="en-US" altLang="ko-KR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. -&gt; </a:t>
            </a:r>
            <a:r>
              <a:rPr lang="en-US" altLang="ko-KR" u="sng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Revise</a:t>
            </a:r>
            <a:r>
              <a:rPr lang="ko-KR" altLang="en-US" u="sng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된 </a:t>
            </a:r>
            <a:r>
              <a:rPr lang="en-US" altLang="ko-KR" u="sng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</a:t>
            </a:r>
            <a:r>
              <a:rPr lang="ko-KR" altLang="en-US" u="sng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는 수정 가능</a:t>
            </a:r>
            <a:r>
              <a:rPr lang="en-US" altLang="ko-KR" u="sng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!</a:t>
            </a:r>
          </a:p>
          <a:p>
            <a:pPr marL="0" indent="0">
              <a:buNone/>
            </a:pPr>
            <a:endParaRPr lang="en-US" altLang="ko-KR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About Revising a Document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t="1986" b="2082"/>
          <a:stretch/>
        </p:blipFill>
        <p:spPr>
          <a:xfrm>
            <a:off x="1970944" y="999513"/>
            <a:ext cx="5022603" cy="1086471"/>
          </a:xfrm>
          <a:prstGeom prst="rect">
            <a:avLst/>
          </a:prstGeom>
          <a:ln>
            <a:solidFill>
              <a:srgbClr val="97999B"/>
            </a:solidFill>
          </a:ln>
        </p:spPr>
      </p:pic>
      <p:sp>
        <p:nvSpPr>
          <p:cNvPr id="7" name="내용 개체 틀 1"/>
          <p:cNvSpPr txBox="1">
            <a:spLocks/>
          </p:cNvSpPr>
          <p:nvPr/>
        </p:nvSpPr>
        <p:spPr>
          <a:xfrm>
            <a:off x="382904" y="3324115"/>
            <a:ext cx="8200800" cy="1174607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56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84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912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잠깐</a:t>
            </a:r>
            <a:r>
              <a:rPr lang="en-US" altLang="ko-KR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b="1" smtClean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Version</a:t>
            </a:r>
            <a:r>
              <a:rPr lang="ko-KR" altLang="en-US" b="1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b="1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vs </a:t>
            </a:r>
            <a:r>
              <a:rPr lang="en-US" altLang="ko-KR" b="1" smtClean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Revision</a:t>
            </a:r>
            <a:r>
              <a:rPr lang="en-US" altLang="ko-KR" b="1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b="1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Version</a:t>
            </a:r>
            <a:r>
              <a:rPr lang="en-US" altLang="ko-KR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: </a:t>
            </a: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데이터를 수정하기 위해 </a:t>
            </a:r>
            <a:r>
              <a:rPr lang="en-US" altLang="ko-KR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check out/in </a:t>
            </a: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할 때 </a:t>
            </a:r>
            <a:r>
              <a:rPr lang="en-US" altLang="ko-KR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version</a:t>
            </a: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이 </a:t>
            </a:r>
            <a:r>
              <a:rPr lang="en-US" altLang="ko-KR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1</a:t>
            </a: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씩 증가</a:t>
            </a:r>
            <a:endParaRPr lang="en-US" altLang="ko-KR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b="1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Revision</a:t>
            </a:r>
            <a:r>
              <a:rPr lang="en-US" altLang="ko-KR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: Release</a:t>
            </a: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된 상태에서 수정하기 위해 </a:t>
            </a:r>
            <a:r>
              <a:rPr lang="en-US" altLang="ko-KR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revision</a:t>
            </a: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을 생성</a:t>
            </a:r>
            <a:endParaRPr lang="en-US" altLang="ko-KR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4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4. </a:t>
            </a:r>
            <a:r>
              <a:rPr lang="en-US" altLang="ko-KR"/>
              <a:t>Revision </a:t>
            </a:r>
            <a:r>
              <a:rPr lang="ko-KR" altLang="en-US" b="1"/>
              <a:t>생성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>
                <a:latin typeface="+mj-lt"/>
              </a:rPr>
              <a:t>Promote to revise</a:t>
            </a:r>
            <a:endParaRPr lang="ko-KR" altLang="en-US">
              <a:latin typeface="+mj-lt"/>
            </a:endParaRP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772093" y="1390650"/>
            <a:ext cx="1493077" cy="182880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1500628" y="1851624"/>
            <a:ext cx="5550196" cy="1251514"/>
            <a:chOff x="1443919" y="1875143"/>
            <a:chExt cx="6409997" cy="1445391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3919" y="1875143"/>
              <a:ext cx="6409997" cy="1445391"/>
            </a:xfrm>
            <a:prstGeom prst="rect">
              <a:avLst/>
            </a:prstGeom>
            <a:ln>
              <a:solidFill>
                <a:srgbClr val="6E6F71"/>
              </a:solidFill>
            </a:ln>
          </p:spPr>
        </p:pic>
        <p:sp>
          <p:nvSpPr>
            <p:cNvPr id="9" name="직사각형 8"/>
            <p:cNvSpPr/>
            <p:nvPr/>
          </p:nvSpPr>
          <p:spPr>
            <a:xfrm>
              <a:off x="1772093" y="2197394"/>
              <a:ext cx="326065" cy="326065"/>
            </a:xfrm>
            <a:prstGeom prst="rect">
              <a:avLst/>
            </a:prstGeom>
            <a:noFill/>
            <a:ln>
              <a:solidFill>
                <a:srgbClr val="E877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9787" y="3328880"/>
            <a:ext cx="5550196" cy="1251514"/>
          </a:xfrm>
          <a:prstGeom prst="rect">
            <a:avLst/>
          </a:prstGeom>
          <a:ln>
            <a:solidFill>
              <a:srgbClr val="6E6F71"/>
            </a:solidFill>
          </a:ln>
        </p:spPr>
      </p:pic>
      <p:sp>
        <p:nvSpPr>
          <p:cNvPr id="14" name="Freeform 8"/>
          <p:cNvSpPr>
            <a:spLocks/>
          </p:cNvSpPr>
          <p:nvPr/>
        </p:nvSpPr>
        <p:spPr bwMode="auto">
          <a:xfrm rot="21425154" flipH="1">
            <a:off x="3315353" y="1465732"/>
            <a:ext cx="550869" cy="372130"/>
          </a:xfrm>
          <a:custGeom>
            <a:avLst/>
            <a:gdLst/>
            <a:ahLst/>
            <a:cxnLst>
              <a:cxn ang="0">
                <a:pos x="6978" y="0"/>
              </a:cxn>
              <a:cxn ang="0">
                <a:pos x="6950" y="5"/>
              </a:cxn>
              <a:cxn ang="0">
                <a:pos x="6532" y="55"/>
              </a:cxn>
              <a:cxn ang="0">
                <a:pos x="6174" y="103"/>
              </a:cxn>
              <a:cxn ang="0">
                <a:pos x="5852" y="154"/>
              </a:cxn>
              <a:cxn ang="0">
                <a:pos x="5494" y="219"/>
              </a:cxn>
              <a:cxn ang="0">
                <a:pos x="5107" y="300"/>
              </a:cxn>
              <a:cxn ang="0">
                <a:pos x="4698" y="399"/>
              </a:cxn>
              <a:cxn ang="0">
                <a:pos x="4274" y="516"/>
              </a:cxn>
              <a:cxn ang="0">
                <a:pos x="3844" y="656"/>
              </a:cxn>
              <a:cxn ang="0">
                <a:pos x="3628" y="733"/>
              </a:cxn>
              <a:cxn ang="0">
                <a:pos x="3413" y="818"/>
              </a:cxn>
              <a:cxn ang="0">
                <a:pos x="3200" y="908"/>
              </a:cxn>
              <a:cxn ang="0">
                <a:pos x="2989" y="1004"/>
              </a:cxn>
              <a:cxn ang="0">
                <a:pos x="2782" y="1107"/>
              </a:cxn>
              <a:cxn ang="0">
                <a:pos x="2581" y="1218"/>
              </a:cxn>
              <a:cxn ang="0">
                <a:pos x="2384" y="1335"/>
              </a:cxn>
              <a:cxn ang="0">
                <a:pos x="2194" y="1460"/>
              </a:cxn>
              <a:cxn ang="0">
                <a:pos x="2011" y="1592"/>
              </a:cxn>
              <a:cxn ang="0">
                <a:pos x="1836" y="1732"/>
              </a:cxn>
              <a:cxn ang="0">
                <a:pos x="1671" y="1879"/>
              </a:cxn>
              <a:cxn ang="0">
                <a:pos x="1515" y="2036"/>
              </a:cxn>
              <a:cxn ang="0">
                <a:pos x="1370" y="2200"/>
              </a:cxn>
              <a:cxn ang="0">
                <a:pos x="1238" y="2373"/>
              </a:cxn>
              <a:cxn ang="0">
                <a:pos x="1118" y="2556"/>
              </a:cxn>
              <a:cxn ang="0">
                <a:pos x="1011" y="2746"/>
              </a:cxn>
              <a:cxn ang="0">
                <a:pos x="920" y="2947"/>
              </a:cxn>
              <a:cxn ang="0">
                <a:pos x="843" y="3157"/>
              </a:cxn>
              <a:cxn ang="0">
                <a:pos x="784" y="3377"/>
              </a:cxn>
              <a:cxn ang="0">
                <a:pos x="741" y="3606"/>
              </a:cxn>
              <a:cxn ang="0">
                <a:pos x="717" y="3847"/>
              </a:cxn>
              <a:cxn ang="0">
                <a:pos x="0" y="3939"/>
              </a:cxn>
              <a:cxn ang="0">
                <a:pos x="2949" y="3929"/>
              </a:cxn>
              <a:cxn ang="0">
                <a:pos x="2240" y="3858"/>
              </a:cxn>
              <a:cxn ang="0">
                <a:pos x="2252" y="3650"/>
              </a:cxn>
              <a:cxn ang="0">
                <a:pos x="2279" y="3450"/>
              </a:cxn>
              <a:cxn ang="0">
                <a:pos x="2320" y="3256"/>
              </a:cxn>
              <a:cxn ang="0">
                <a:pos x="2373" y="3069"/>
              </a:cxn>
              <a:cxn ang="0">
                <a:pos x="2440" y="2889"/>
              </a:cxn>
              <a:cxn ang="0">
                <a:pos x="2516" y="2715"/>
              </a:cxn>
              <a:cxn ang="0">
                <a:pos x="2605" y="2549"/>
              </a:cxn>
              <a:cxn ang="0">
                <a:pos x="2703" y="2387"/>
              </a:cxn>
              <a:cxn ang="0">
                <a:pos x="2811" y="2233"/>
              </a:cxn>
              <a:cxn ang="0">
                <a:pos x="2928" y="2086"/>
              </a:cxn>
              <a:cxn ang="0">
                <a:pos x="3052" y="1944"/>
              </a:cxn>
              <a:cxn ang="0">
                <a:pos x="3184" y="1808"/>
              </a:cxn>
              <a:cxn ang="0">
                <a:pos x="3322" y="1678"/>
              </a:cxn>
              <a:cxn ang="0">
                <a:pos x="3466" y="1554"/>
              </a:cxn>
              <a:cxn ang="0">
                <a:pos x="3614" y="1435"/>
              </a:cxn>
              <a:cxn ang="0">
                <a:pos x="3768" y="1322"/>
              </a:cxn>
              <a:cxn ang="0">
                <a:pos x="3926" y="1214"/>
              </a:cxn>
              <a:cxn ang="0">
                <a:pos x="4086" y="1112"/>
              </a:cxn>
              <a:cxn ang="0">
                <a:pos x="4248" y="1015"/>
              </a:cxn>
              <a:cxn ang="0">
                <a:pos x="4577" y="837"/>
              </a:cxn>
              <a:cxn ang="0">
                <a:pos x="4906" y="679"/>
              </a:cxn>
              <a:cxn ang="0">
                <a:pos x="5231" y="539"/>
              </a:cxn>
              <a:cxn ang="0">
                <a:pos x="5545" y="418"/>
              </a:cxn>
              <a:cxn ang="0">
                <a:pos x="5842" y="314"/>
              </a:cxn>
              <a:cxn ang="0">
                <a:pos x="6117" y="226"/>
              </a:cxn>
              <a:cxn ang="0">
                <a:pos x="6363" y="154"/>
              </a:cxn>
              <a:cxn ang="0">
                <a:pos x="6750" y="54"/>
              </a:cxn>
              <a:cxn ang="0">
                <a:pos x="6958" y="5"/>
              </a:cxn>
            </a:cxnLst>
            <a:rect l="0" t="0" r="r" b="b"/>
            <a:pathLst>
              <a:path w="6978" h="4869">
                <a:moveTo>
                  <a:pt x="6978" y="0"/>
                </a:moveTo>
                <a:lnTo>
                  <a:pt x="6978" y="0"/>
                </a:lnTo>
                <a:lnTo>
                  <a:pt x="6978" y="0"/>
                </a:lnTo>
                <a:lnTo>
                  <a:pt x="6978" y="0"/>
                </a:lnTo>
                <a:lnTo>
                  <a:pt x="6968" y="2"/>
                </a:lnTo>
                <a:lnTo>
                  <a:pt x="6950" y="5"/>
                </a:lnTo>
                <a:lnTo>
                  <a:pt x="6888" y="12"/>
                </a:lnTo>
                <a:lnTo>
                  <a:pt x="6678" y="37"/>
                </a:lnTo>
                <a:lnTo>
                  <a:pt x="6532" y="55"/>
                </a:lnTo>
                <a:lnTo>
                  <a:pt x="6364" y="76"/>
                </a:lnTo>
                <a:lnTo>
                  <a:pt x="6271" y="89"/>
                </a:lnTo>
                <a:lnTo>
                  <a:pt x="6174" y="103"/>
                </a:lnTo>
                <a:lnTo>
                  <a:pt x="6071" y="118"/>
                </a:lnTo>
                <a:lnTo>
                  <a:pt x="5963" y="135"/>
                </a:lnTo>
                <a:lnTo>
                  <a:pt x="5852" y="154"/>
                </a:lnTo>
                <a:lnTo>
                  <a:pt x="5736" y="174"/>
                </a:lnTo>
                <a:lnTo>
                  <a:pt x="5617" y="196"/>
                </a:lnTo>
                <a:lnTo>
                  <a:pt x="5494" y="219"/>
                </a:lnTo>
                <a:lnTo>
                  <a:pt x="5368" y="244"/>
                </a:lnTo>
                <a:lnTo>
                  <a:pt x="5238" y="271"/>
                </a:lnTo>
                <a:lnTo>
                  <a:pt x="5107" y="300"/>
                </a:lnTo>
                <a:lnTo>
                  <a:pt x="4973" y="331"/>
                </a:lnTo>
                <a:lnTo>
                  <a:pt x="4836" y="363"/>
                </a:lnTo>
                <a:lnTo>
                  <a:pt x="4698" y="399"/>
                </a:lnTo>
                <a:lnTo>
                  <a:pt x="4558" y="435"/>
                </a:lnTo>
                <a:lnTo>
                  <a:pt x="4417" y="474"/>
                </a:lnTo>
                <a:lnTo>
                  <a:pt x="4274" y="516"/>
                </a:lnTo>
                <a:lnTo>
                  <a:pt x="4131" y="560"/>
                </a:lnTo>
                <a:lnTo>
                  <a:pt x="3987" y="606"/>
                </a:lnTo>
                <a:lnTo>
                  <a:pt x="3844" y="656"/>
                </a:lnTo>
                <a:lnTo>
                  <a:pt x="3771" y="681"/>
                </a:lnTo>
                <a:lnTo>
                  <a:pt x="3700" y="707"/>
                </a:lnTo>
                <a:lnTo>
                  <a:pt x="3628" y="733"/>
                </a:lnTo>
                <a:lnTo>
                  <a:pt x="3556" y="760"/>
                </a:lnTo>
                <a:lnTo>
                  <a:pt x="3484" y="789"/>
                </a:lnTo>
                <a:lnTo>
                  <a:pt x="3413" y="818"/>
                </a:lnTo>
                <a:lnTo>
                  <a:pt x="3342" y="847"/>
                </a:lnTo>
                <a:lnTo>
                  <a:pt x="3270" y="877"/>
                </a:lnTo>
                <a:lnTo>
                  <a:pt x="3200" y="908"/>
                </a:lnTo>
                <a:lnTo>
                  <a:pt x="3129" y="939"/>
                </a:lnTo>
                <a:lnTo>
                  <a:pt x="3060" y="971"/>
                </a:lnTo>
                <a:lnTo>
                  <a:pt x="2989" y="1004"/>
                </a:lnTo>
                <a:lnTo>
                  <a:pt x="2921" y="1038"/>
                </a:lnTo>
                <a:lnTo>
                  <a:pt x="2851" y="1073"/>
                </a:lnTo>
                <a:lnTo>
                  <a:pt x="2782" y="1107"/>
                </a:lnTo>
                <a:lnTo>
                  <a:pt x="2715" y="1143"/>
                </a:lnTo>
                <a:lnTo>
                  <a:pt x="2647" y="1181"/>
                </a:lnTo>
                <a:lnTo>
                  <a:pt x="2581" y="1218"/>
                </a:lnTo>
                <a:lnTo>
                  <a:pt x="2514" y="1256"/>
                </a:lnTo>
                <a:lnTo>
                  <a:pt x="2449" y="1296"/>
                </a:lnTo>
                <a:lnTo>
                  <a:pt x="2384" y="1335"/>
                </a:lnTo>
                <a:lnTo>
                  <a:pt x="2320" y="1376"/>
                </a:lnTo>
                <a:lnTo>
                  <a:pt x="2256" y="1418"/>
                </a:lnTo>
                <a:lnTo>
                  <a:pt x="2194" y="1460"/>
                </a:lnTo>
                <a:lnTo>
                  <a:pt x="2132" y="1503"/>
                </a:lnTo>
                <a:lnTo>
                  <a:pt x="2071" y="1547"/>
                </a:lnTo>
                <a:lnTo>
                  <a:pt x="2011" y="1592"/>
                </a:lnTo>
                <a:lnTo>
                  <a:pt x="1952" y="1637"/>
                </a:lnTo>
                <a:lnTo>
                  <a:pt x="1893" y="1685"/>
                </a:lnTo>
                <a:lnTo>
                  <a:pt x="1836" y="1732"/>
                </a:lnTo>
                <a:lnTo>
                  <a:pt x="1780" y="1781"/>
                </a:lnTo>
                <a:lnTo>
                  <a:pt x="1725" y="1830"/>
                </a:lnTo>
                <a:lnTo>
                  <a:pt x="1671" y="1879"/>
                </a:lnTo>
                <a:lnTo>
                  <a:pt x="1618" y="1931"/>
                </a:lnTo>
                <a:lnTo>
                  <a:pt x="1566" y="1983"/>
                </a:lnTo>
                <a:lnTo>
                  <a:pt x="1515" y="2036"/>
                </a:lnTo>
                <a:lnTo>
                  <a:pt x="1466" y="2090"/>
                </a:lnTo>
                <a:lnTo>
                  <a:pt x="1418" y="2144"/>
                </a:lnTo>
                <a:lnTo>
                  <a:pt x="1370" y="2200"/>
                </a:lnTo>
                <a:lnTo>
                  <a:pt x="1325" y="2257"/>
                </a:lnTo>
                <a:lnTo>
                  <a:pt x="1280" y="2315"/>
                </a:lnTo>
                <a:lnTo>
                  <a:pt x="1238" y="2373"/>
                </a:lnTo>
                <a:lnTo>
                  <a:pt x="1197" y="2433"/>
                </a:lnTo>
                <a:lnTo>
                  <a:pt x="1157" y="2494"/>
                </a:lnTo>
                <a:lnTo>
                  <a:pt x="1118" y="2556"/>
                </a:lnTo>
                <a:lnTo>
                  <a:pt x="1081" y="2618"/>
                </a:lnTo>
                <a:lnTo>
                  <a:pt x="1046" y="2682"/>
                </a:lnTo>
                <a:lnTo>
                  <a:pt x="1011" y="2746"/>
                </a:lnTo>
                <a:lnTo>
                  <a:pt x="979" y="2813"/>
                </a:lnTo>
                <a:lnTo>
                  <a:pt x="949" y="2879"/>
                </a:lnTo>
                <a:lnTo>
                  <a:pt x="920" y="2947"/>
                </a:lnTo>
                <a:lnTo>
                  <a:pt x="892" y="3016"/>
                </a:lnTo>
                <a:lnTo>
                  <a:pt x="867" y="3086"/>
                </a:lnTo>
                <a:lnTo>
                  <a:pt x="843" y="3157"/>
                </a:lnTo>
                <a:lnTo>
                  <a:pt x="822" y="3229"/>
                </a:lnTo>
                <a:lnTo>
                  <a:pt x="802" y="3303"/>
                </a:lnTo>
                <a:lnTo>
                  <a:pt x="784" y="3377"/>
                </a:lnTo>
                <a:lnTo>
                  <a:pt x="767" y="3452"/>
                </a:lnTo>
                <a:lnTo>
                  <a:pt x="753" y="3528"/>
                </a:lnTo>
                <a:lnTo>
                  <a:pt x="741" y="3606"/>
                </a:lnTo>
                <a:lnTo>
                  <a:pt x="731" y="3686"/>
                </a:lnTo>
                <a:lnTo>
                  <a:pt x="723" y="3765"/>
                </a:lnTo>
                <a:lnTo>
                  <a:pt x="717" y="3847"/>
                </a:lnTo>
                <a:lnTo>
                  <a:pt x="713" y="3929"/>
                </a:lnTo>
                <a:lnTo>
                  <a:pt x="0" y="3929"/>
                </a:lnTo>
                <a:lnTo>
                  <a:pt x="0" y="3939"/>
                </a:lnTo>
                <a:lnTo>
                  <a:pt x="1475" y="4869"/>
                </a:lnTo>
                <a:lnTo>
                  <a:pt x="2949" y="3939"/>
                </a:lnTo>
                <a:lnTo>
                  <a:pt x="2949" y="3929"/>
                </a:lnTo>
                <a:lnTo>
                  <a:pt x="2239" y="3929"/>
                </a:lnTo>
                <a:lnTo>
                  <a:pt x="2239" y="3929"/>
                </a:lnTo>
                <a:lnTo>
                  <a:pt x="2240" y="3858"/>
                </a:lnTo>
                <a:lnTo>
                  <a:pt x="2242" y="3787"/>
                </a:lnTo>
                <a:lnTo>
                  <a:pt x="2247" y="3719"/>
                </a:lnTo>
                <a:lnTo>
                  <a:pt x="2252" y="3650"/>
                </a:lnTo>
                <a:lnTo>
                  <a:pt x="2260" y="3583"/>
                </a:lnTo>
                <a:lnTo>
                  <a:pt x="2269" y="3515"/>
                </a:lnTo>
                <a:lnTo>
                  <a:pt x="2279" y="3450"/>
                </a:lnTo>
                <a:lnTo>
                  <a:pt x="2292" y="3384"/>
                </a:lnTo>
                <a:lnTo>
                  <a:pt x="2305" y="3320"/>
                </a:lnTo>
                <a:lnTo>
                  <a:pt x="2320" y="3256"/>
                </a:lnTo>
                <a:lnTo>
                  <a:pt x="2337" y="3193"/>
                </a:lnTo>
                <a:lnTo>
                  <a:pt x="2354" y="3130"/>
                </a:lnTo>
                <a:lnTo>
                  <a:pt x="2373" y="3069"/>
                </a:lnTo>
                <a:lnTo>
                  <a:pt x="2394" y="3008"/>
                </a:lnTo>
                <a:lnTo>
                  <a:pt x="2417" y="2948"/>
                </a:lnTo>
                <a:lnTo>
                  <a:pt x="2440" y="2889"/>
                </a:lnTo>
                <a:lnTo>
                  <a:pt x="2464" y="2830"/>
                </a:lnTo>
                <a:lnTo>
                  <a:pt x="2490" y="2772"/>
                </a:lnTo>
                <a:lnTo>
                  <a:pt x="2516" y="2715"/>
                </a:lnTo>
                <a:lnTo>
                  <a:pt x="2545" y="2658"/>
                </a:lnTo>
                <a:lnTo>
                  <a:pt x="2575" y="2603"/>
                </a:lnTo>
                <a:lnTo>
                  <a:pt x="2605" y="2549"/>
                </a:lnTo>
                <a:lnTo>
                  <a:pt x="2636" y="2494"/>
                </a:lnTo>
                <a:lnTo>
                  <a:pt x="2670" y="2441"/>
                </a:lnTo>
                <a:lnTo>
                  <a:pt x="2703" y="2387"/>
                </a:lnTo>
                <a:lnTo>
                  <a:pt x="2738" y="2336"/>
                </a:lnTo>
                <a:lnTo>
                  <a:pt x="2774" y="2285"/>
                </a:lnTo>
                <a:lnTo>
                  <a:pt x="2811" y="2233"/>
                </a:lnTo>
                <a:lnTo>
                  <a:pt x="2849" y="2184"/>
                </a:lnTo>
                <a:lnTo>
                  <a:pt x="2887" y="2134"/>
                </a:lnTo>
                <a:lnTo>
                  <a:pt x="2928" y="2086"/>
                </a:lnTo>
                <a:lnTo>
                  <a:pt x="2968" y="2038"/>
                </a:lnTo>
                <a:lnTo>
                  <a:pt x="3009" y="1990"/>
                </a:lnTo>
                <a:lnTo>
                  <a:pt x="3052" y="1944"/>
                </a:lnTo>
                <a:lnTo>
                  <a:pt x="3095" y="1897"/>
                </a:lnTo>
                <a:lnTo>
                  <a:pt x="3138" y="1852"/>
                </a:lnTo>
                <a:lnTo>
                  <a:pt x="3184" y="1808"/>
                </a:lnTo>
                <a:lnTo>
                  <a:pt x="3229" y="1763"/>
                </a:lnTo>
                <a:lnTo>
                  <a:pt x="3274" y="1720"/>
                </a:lnTo>
                <a:lnTo>
                  <a:pt x="3322" y="1678"/>
                </a:lnTo>
                <a:lnTo>
                  <a:pt x="3369" y="1635"/>
                </a:lnTo>
                <a:lnTo>
                  <a:pt x="3417" y="1594"/>
                </a:lnTo>
                <a:lnTo>
                  <a:pt x="3466" y="1554"/>
                </a:lnTo>
                <a:lnTo>
                  <a:pt x="3514" y="1513"/>
                </a:lnTo>
                <a:lnTo>
                  <a:pt x="3565" y="1474"/>
                </a:lnTo>
                <a:lnTo>
                  <a:pt x="3614" y="1435"/>
                </a:lnTo>
                <a:lnTo>
                  <a:pt x="3666" y="1396"/>
                </a:lnTo>
                <a:lnTo>
                  <a:pt x="3717" y="1359"/>
                </a:lnTo>
                <a:lnTo>
                  <a:pt x="3768" y="1322"/>
                </a:lnTo>
                <a:lnTo>
                  <a:pt x="3820" y="1286"/>
                </a:lnTo>
                <a:lnTo>
                  <a:pt x="3872" y="1249"/>
                </a:lnTo>
                <a:lnTo>
                  <a:pt x="3926" y="1214"/>
                </a:lnTo>
                <a:lnTo>
                  <a:pt x="3979" y="1180"/>
                </a:lnTo>
                <a:lnTo>
                  <a:pt x="4032" y="1145"/>
                </a:lnTo>
                <a:lnTo>
                  <a:pt x="4086" y="1112"/>
                </a:lnTo>
                <a:lnTo>
                  <a:pt x="4139" y="1079"/>
                </a:lnTo>
                <a:lnTo>
                  <a:pt x="4194" y="1047"/>
                </a:lnTo>
                <a:lnTo>
                  <a:pt x="4248" y="1015"/>
                </a:lnTo>
                <a:lnTo>
                  <a:pt x="4357" y="954"/>
                </a:lnTo>
                <a:lnTo>
                  <a:pt x="4467" y="894"/>
                </a:lnTo>
                <a:lnTo>
                  <a:pt x="4577" y="837"/>
                </a:lnTo>
                <a:lnTo>
                  <a:pt x="4688" y="782"/>
                </a:lnTo>
                <a:lnTo>
                  <a:pt x="4798" y="729"/>
                </a:lnTo>
                <a:lnTo>
                  <a:pt x="4906" y="679"/>
                </a:lnTo>
                <a:lnTo>
                  <a:pt x="5016" y="629"/>
                </a:lnTo>
                <a:lnTo>
                  <a:pt x="5124" y="583"/>
                </a:lnTo>
                <a:lnTo>
                  <a:pt x="5231" y="539"/>
                </a:lnTo>
                <a:lnTo>
                  <a:pt x="5337" y="496"/>
                </a:lnTo>
                <a:lnTo>
                  <a:pt x="5442" y="456"/>
                </a:lnTo>
                <a:lnTo>
                  <a:pt x="5545" y="418"/>
                </a:lnTo>
                <a:lnTo>
                  <a:pt x="5646" y="380"/>
                </a:lnTo>
                <a:lnTo>
                  <a:pt x="5745" y="346"/>
                </a:lnTo>
                <a:lnTo>
                  <a:pt x="5842" y="314"/>
                </a:lnTo>
                <a:lnTo>
                  <a:pt x="5937" y="283"/>
                </a:lnTo>
                <a:lnTo>
                  <a:pt x="6028" y="253"/>
                </a:lnTo>
                <a:lnTo>
                  <a:pt x="6117" y="226"/>
                </a:lnTo>
                <a:lnTo>
                  <a:pt x="6203" y="200"/>
                </a:lnTo>
                <a:lnTo>
                  <a:pt x="6284" y="176"/>
                </a:lnTo>
                <a:lnTo>
                  <a:pt x="6363" y="154"/>
                </a:lnTo>
                <a:lnTo>
                  <a:pt x="6510" y="114"/>
                </a:lnTo>
                <a:lnTo>
                  <a:pt x="6639" y="81"/>
                </a:lnTo>
                <a:lnTo>
                  <a:pt x="6750" y="54"/>
                </a:lnTo>
                <a:lnTo>
                  <a:pt x="6842" y="32"/>
                </a:lnTo>
                <a:lnTo>
                  <a:pt x="6911" y="17"/>
                </a:lnTo>
                <a:lnTo>
                  <a:pt x="6958" y="5"/>
                </a:lnTo>
                <a:lnTo>
                  <a:pt x="6978" y="0"/>
                </a:lnTo>
                <a:lnTo>
                  <a:pt x="6978" y="0"/>
                </a:lnTo>
                <a:close/>
              </a:path>
            </a:pathLst>
          </a:custGeom>
          <a:solidFill>
            <a:srgbClr val="E87722"/>
          </a:solidFill>
          <a:ln w="9525">
            <a:noFill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  <a:spcBef>
                <a:spcPts val="20"/>
              </a:spcBef>
              <a:defRPr/>
            </a:pPr>
            <a:endParaRPr lang="en-US" kern="0">
              <a:solidFill>
                <a:srgbClr val="005386"/>
              </a:solidFill>
              <a:ea typeface="맑은 고딕" panose="020B0503020000020004" pitchFamily="50" charset="-127"/>
            </a:endParaRPr>
          </a:p>
        </p:txBody>
      </p:sp>
      <p:sp>
        <p:nvSpPr>
          <p:cNvPr id="15" name="Freeform 8"/>
          <p:cNvSpPr>
            <a:spLocks/>
          </p:cNvSpPr>
          <p:nvPr/>
        </p:nvSpPr>
        <p:spPr bwMode="auto">
          <a:xfrm rot="21425154" flipH="1">
            <a:off x="7064437" y="2733951"/>
            <a:ext cx="759339" cy="554893"/>
          </a:xfrm>
          <a:custGeom>
            <a:avLst/>
            <a:gdLst/>
            <a:ahLst/>
            <a:cxnLst>
              <a:cxn ang="0">
                <a:pos x="6978" y="0"/>
              </a:cxn>
              <a:cxn ang="0">
                <a:pos x="6950" y="5"/>
              </a:cxn>
              <a:cxn ang="0">
                <a:pos x="6532" y="55"/>
              </a:cxn>
              <a:cxn ang="0">
                <a:pos x="6174" y="103"/>
              </a:cxn>
              <a:cxn ang="0">
                <a:pos x="5852" y="154"/>
              </a:cxn>
              <a:cxn ang="0">
                <a:pos x="5494" y="219"/>
              </a:cxn>
              <a:cxn ang="0">
                <a:pos x="5107" y="300"/>
              </a:cxn>
              <a:cxn ang="0">
                <a:pos x="4698" y="399"/>
              </a:cxn>
              <a:cxn ang="0">
                <a:pos x="4274" y="516"/>
              </a:cxn>
              <a:cxn ang="0">
                <a:pos x="3844" y="656"/>
              </a:cxn>
              <a:cxn ang="0">
                <a:pos x="3628" y="733"/>
              </a:cxn>
              <a:cxn ang="0">
                <a:pos x="3413" y="818"/>
              </a:cxn>
              <a:cxn ang="0">
                <a:pos x="3200" y="908"/>
              </a:cxn>
              <a:cxn ang="0">
                <a:pos x="2989" y="1004"/>
              </a:cxn>
              <a:cxn ang="0">
                <a:pos x="2782" y="1107"/>
              </a:cxn>
              <a:cxn ang="0">
                <a:pos x="2581" y="1218"/>
              </a:cxn>
              <a:cxn ang="0">
                <a:pos x="2384" y="1335"/>
              </a:cxn>
              <a:cxn ang="0">
                <a:pos x="2194" y="1460"/>
              </a:cxn>
              <a:cxn ang="0">
                <a:pos x="2011" y="1592"/>
              </a:cxn>
              <a:cxn ang="0">
                <a:pos x="1836" y="1732"/>
              </a:cxn>
              <a:cxn ang="0">
                <a:pos x="1671" y="1879"/>
              </a:cxn>
              <a:cxn ang="0">
                <a:pos x="1515" y="2036"/>
              </a:cxn>
              <a:cxn ang="0">
                <a:pos x="1370" y="2200"/>
              </a:cxn>
              <a:cxn ang="0">
                <a:pos x="1238" y="2373"/>
              </a:cxn>
              <a:cxn ang="0">
                <a:pos x="1118" y="2556"/>
              </a:cxn>
              <a:cxn ang="0">
                <a:pos x="1011" y="2746"/>
              </a:cxn>
              <a:cxn ang="0">
                <a:pos x="920" y="2947"/>
              </a:cxn>
              <a:cxn ang="0">
                <a:pos x="843" y="3157"/>
              </a:cxn>
              <a:cxn ang="0">
                <a:pos x="784" y="3377"/>
              </a:cxn>
              <a:cxn ang="0">
                <a:pos x="741" y="3606"/>
              </a:cxn>
              <a:cxn ang="0">
                <a:pos x="717" y="3847"/>
              </a:cxn>
              <a:cxn ang="0">
                <a:pos x="0" y="3939"/>
              </a:cxn>
              <a:cxn ang="0">
                <a:pos x="2949" y="3929"/>
              </a:cxn>
              <a:cxn ang="0">
                <a:pos x="2240" y="3858"/>
              </a:cxn>
              <a:cxn ang="0">
                <a:pos x="2252" y="3650"/>
              </a:cxn>
              <a:cxn ang="0">
                <a:pos x="2279" y="3450"/>
              </a:cxn>
              <a:cxn ang="0">
                <a:pos x="2320" y="3256"/>
              </a:cxn>
              <a:cxn ang="0">
                <a:pos x="2373" y="3069"/>
              </a:cxn>
              <a:cxn ang="0">
                <a:pos x="2440" y="2889"/>
              </a:cxn>
              <a:cxn ang="0">
                <a:pos x="2516" y="2715"/>
              </a:cxn>
              <a:cxn ang="0">
                <a:pos x="2605" y="2549"/>
              </a:cxn>
              <a:cxn ang="0">
                <a:pos x="2703" y="2387"/>
              </a:cxn>
              <a:cxn ang="0">
                <a:pos x="2811" y="2233"/>
              </a:cxn>
              <a:cxn ang="0">
                <a:pos x="2928" y="2086"/>
              </a:cxn>
              <a:cxn ang="0">
                <a:pos x="3052" y="1944"/>
              </a:cxn>
              <a:cxn ang="0">
                <a:pos x="3184" y="1808"/>
              </a:cxn>
              <a:cxn ang="0">
                <a:pos x="3322" y="1678"/>
              </a:cxn>
              <a:cxn ang="0">
                <a:pos x="3466" y="1554"/>
              </a:cxn>
              <a:cxn ang="0">
                <a:pos x="3614" y="1435"/>
              </a:cxn>
              <a:cxn ang="0">
                <a:pos x="3768" y="1322"/>
              </a:cxn>
              <a:cxn ang="0">
                <a:pos x="3926" y="1214"/>
              </a:cxn>
              <a:cxn ang="0">
                <a:pos x="4086" y="1112"/>
              </a:cxn>
              <a:cxn ang="0">
                <a:pos x="4248" y="1015"/>
              </a:cxn>
              <a:cxn ang="0">
                <a:pos x="4577" y="837"/>
              </a:cxn>
              <a:cxn ang="0">
                <a:pos x="4906" y="679"/>
              </a:cxn>
              <a:cxn ang="0">
                <a:pos x="5231" y="539"/>
              </a:cxn>
              <a:cxn ang="0">
                <a:pos x="5545" y="418"/>
              </a:cxn>
              <a:cxn ang="0">
                <a:pos x="5842" y="314"/>
              </a:cxn>
              <a:cxn ang="0">
                <a:pos x="6117" y="226"/>
              </a:cxn>
              <a:cxn ang="0">
                <a:pos x="6363" y="154"/>
              </a:cxn>
              <a:cxn ang="0">
                <a:pos x="6750" y="54"/>
              </a:cxn>
              <a:cxn ang="0">
                <a:pos x="6958" y="5"/>
              </a:cxn>
            </a:cxnLst>
            <a:rect l="0" t="0" r="r" b="b"/>
            <a:pathLst>
              <a:path w="6978" h="4869">
                <a:moveTo>
                  <a:pt x="6978" y="0"/>
                </a:moveTo>
                <a:lnTo>
                  <a:pt x="6978" y="0"/>
                </a:lnTo>
                <a:lnTo>
                  <a:pt x="6978" y="0"/>
                </a:lnTo>
                <a:lnTo>
                  <a:pt x="6978" y="0"/>
                </a:lnTo>
                <a:lnTo>
                  <a:pt x="6968" y="2"/>
                </a:lnTo>
                <a:lnTo>
                  <a:pt x="6950" y="5"/>
                </a:lnTo>
                <a:lnTo>
                  <a:pt x="6888" y="12"/>
                </a:lnTo>
                <a:lnTo>
                  <a:pt x="6678" y="37"/>
                </a:lnTo>
                <a:lnTo>
                  <a:pt x="6532" y="55"/>
                </a:lnTo>
                <a:lnTo>
                  <a:pt x="6364" y="76"/>
                </a:lnTo>
                <a:lnTo>
                  <a:pt x="6271" y="89"/>
                </a:lnTo>
                <a:lnTo>
                  <a:pt x="6174" y="103"/>
                </a:lnTo>
                <a:lnTo>
                  <a:pt x="6071" y="118"/>
                </a:lnTo>
                <a:lnTo>
                  <a:pt x="5963" y="135"/>
                </a:lnTo>
                <a:lnTo>
                  <a:pt x="5852" y="154"/>
                </a:lnTo>
                <a:lnTo>
                  <a:pt x="5736" y="174"/>
                </a:lnTo>
                <a:lnTo>
                  <a:pt x="5617" y="196"/>
                </a:lnTo>
                <a:lnTo>
                  <a:pt x="5494" y="219"/>
                </a:lnTo>
                <a:lnTo>
                  <a:pt x="5368" y="244"/>
                </a:lnTo>
                <a:lnTo>
                  <a:pt x="5238" y="271"/>
                </a:lnTo>
                <a:lnTo>
                  <a:pt x="5107" y="300"/>
                </a:lnTo>
                <a:lnTo>
                  <a:pt x="4973" y="331"/>
                </a:lnTo>
                <a:lnTo>
                  <a:pt x="4836" y="363"/>
                </a:lnTo>
                <a:lnTo>
                  <a:pt x="4698" y="399"/>
                </a:lnTo>
                <a:lnTo>
                  <a:pt x="4558" y="435"/>
                </a:lnTo>
                <a:lnTo>
                  <a:pt x="4417" y="474"/>
                </a:lnTo>
                <a:lnTo>
                  <a:pt x="4274" y="516"/>
                </a:lnTo>
                <a:lnTo>
                  <a:pt x="4131" y="560"/>
                </a:lnTo>
                <a:lnTo>
                  <a:pt x="3987" y="606"/>
                </a:lnTo>
                <a:lnTo>
                  <a:pt x="3844" y="656"/>
                </a:lnTo>
                <a:lnTo>
                  <a:pt x="3771" y="681"/>
                </a:lnTo>
                <a:lnTo>
                  <a:pt x="3700" y="707"/>
                </a:lnTo>
                <a:lnTo>
                  <a:pt x="3628" y="733"/>
                </a:lnTo>
                <a:lnTo>
                  <a:pt x="3556" y="760"/>
                </a:lnTo>
                <a:lnTo>
                  <a:pt x="3484" y="789"/>
                </a:lnTo>
                <a:lnTo>
                  <a:pt x="3413" y="818"/>
                </a:lnTo>
                <a:lnTo>
                  <a:pt x="3342" y="847"/>
                </a:lnTo>
                <a:lnTo>
                  <a:pt x="3270" y="877"/>
                </a:lnTo>
                <a:lnTo>
                  <a:pt x="3200" y="908"/>
                </a:lnTo>
                <a:lnTo>
                  <a:pt x="3129" y="939"/>
                </a:lnTo>
                <a:lnTo>
                  <a:pt x="3060" y="971"/>
                </a:lnTo>
                <a:lnTo>
                  <a:pt x="2989" y="1004"/>
                </a:lnTo>
                <a:lnTo>
                  <a:pt x="2921" y="1038"/>
                </a:lnTo>
                <a:lnTo>
                  <a:pt x="2851" y="1073"/>
                </a:lnTo>
                <a:lnTo>
                  <a:pt x="2782" y="1107"/>
                </a:lnTo>
                <a:lnTo>
                  <a:pt x="2715" y="1143"/>
                </a:lnTo>
                <a:lnTo>
                  <a:pt x="2647" y="1181"/>
                </a:lnTo>
                <a:lnTo>
                  <a:pt x="2581" y="1218"/>
                </a:lnTo>
                <a:lnTo>
                  <a:pt x="2514" y="1256"/>
                </a:lnTo>
                <a:lnTo>
                  <a:pt x="2449" y="1296"/>
                </a:lnTo>
                <a:lnTo>
                  <a:pt x="2384" y="1335"/>
                </a:lnTo>
                <a:lnTo>
                  <a:pt x="2320" y="1376"/>
                </a:lnTo>
                <a:lnTo>
                  <a:pt x="2256" y="1418"/>
                </a:lnTo>
                <a:lnTo>
                  <a:pt x="2194" y="1460"/>
                </a:lnTo>
                <a:lnTo>
                  <a:pt x="2132" y="1503"/>
                </a:lnTo>
                <a:lnTo>
                  <a:pt x="2071" y="1547"/>
                </a:lnTo>
                <a:lnTo>
                  <a:pt x="2011" y="1592"/>
                </a:lnTo>
                <a:lnTo>
                  <a:pt x="1952" y="1637"/>
                </a:lnTo>
                <a:lnTo>
                  <a:pt x="1893" y="1685"/>
                </a:lnTo>
                <a:lnTo>
                  <a:pt x="1836" y="1732"/>
                </a:lnTo>
                <a:lnTo>
                  <a:pt x="1780" y="1781"/>
                </a:lnTo>
                <a:lnTo>
                  <a:pt x="1725" y="1830"/>
                </a:lnTo>
                <a:lnTo>
                  <a:pt x="1671" y="1879"/>
                </a:lnTo>
                <a:lnTo>
                  <a:pt x="1618" y="1931"/>
                </a:lnTo>
                <a:lnTo>
                  <a:pt x="1566" y="1983"/>
                </a:lnTo>
                <a:lnTo>
                  <a:pt x="1515" y="2036"/>
                </a:lnTo>
                <a:lnTo>
                  <a:pt x="1466" y="2090"/>
                </a:lnTo>
                <a:lnTo>
                  <a:pt x="1418" y="2144"/>
                </a:lnTo>
                <a:lnTo>
                  <a:pt x="1370" y="2200"/>
                </a:lnTo>
                <a:lnTo>
                  <a:pt x="1325" y="2257"/>
                </a:lnTo>
                <a:lnTo>
                  <a:pt x="1280" y="2315"/>
                </a:lnTo>
                <a:lnTo>
                  <a:pt x="1238" y="2373"/>
                </a:lnTo>
                <a:lnTo>
                  <a:pt x="1197" y="2433"/>
                </a:lnTo>
                <a:lnTo>
                  <a:pt x="1157" y="2494"/>
                </a:lnTo>
                <a:lnTo>
                  <a:pt x="1118" y="2556"/>
                </a:lnTo>
                <a:lnTo>
                  <a:pt x="1081" y="2618"/>
                </a:lnTo>
                <a:lnTo>
                  <a:pt x="1046" y="2682"/>
                </a:lnTo>
                <a:lnTo>
                  <a:pt x="1011" y="2746"/>
                </a:lnTo>
                <a:lnTo>
                  <a:pt x="979" y="2813"/>
                </a:lnTo>
                <a:lnTo>
                  <a:pt x="949" y="2879"/>
                </a:lnTo>
                <a:lnTo>
                  <a:pt x="920" y="2947"/>
                </a:lnTo>
                <a:lnTo>
                  <a:pt x="892" y="3016"/>
                </a:lnTo>
                <a:lnTo>
                  <a:pt x="867" y="3086"/>
                </a:lnTo>
                <a:lnTo>
                  <a:pt x="843" y="3157"/>
                </a:lnTo>
                <a:lnTo>
                  <a:pt x="822" y="3229"/>
                </a:lnTo>
                <a:lnTo>
                  <a:pt x="802" y="3303"/>
                </a:lnTo>
                <a:lnTo>
                  <a:pt x="784" y="3377"/>
                </a:lnTo>
                <a:lnTo>
                  <a:pt x="767" y="3452"/>
                </a:lnTo>
                <a:lnTo>
                  <a:pt x="753" y="3528"/>
                </a:lnTo>
                <a:lnTo>
                  <a:pt x="741" y="3606"/>
                </a:lnTo>
                <a:lnTo>
                  <a:pt x="731" y="3686"/>
                </a:lnTo>
                <a:lnTo>
                  <a:pt x="723" y="3765"/>
                </a:lnTo>
                <a:lnTo>
                  <a:pt x="717" y="3847"/>
                </a:lnTo>
                <a:lnTo>
                  <a:pt x="713" y="3929"/>
                </a:lnTo>
                <a:lnTo>
                  <a:pt x="0" y="3929"/>
                </a:lnTo>
                <a:lnTo>
                  <a:pt x="0" y="3939"/>
                </a:lnTo>
                <a:lnTo>
                  <a:pt x="1475" y="4869"/>
                </a:lnTo>
                <a:lnTo>
                  <a:pt x="2949" y="3939"/>
                </a:lnTo>
                <a:lnTo>
                  <a:pt x="2949" y="3929"/>
                </a:lnTo>
                <a:lnTo>
                  <a:pt x="2239" y="3929"/>
                </a:lnTo>
                <a:lnTo>
                  <a:pt x="2239" y="3929"/>
                </a:lnTo>
                <a:lnTo>
                  <a:pt x="2240" y="3858"/>
                </a:lnTo>
                <a:lnTo>
                  <a:pt x="2242" y="3787"/>
                </a:lnTo>
                <a:lnTo>
                  <a:pt x="2247" y="3719"/>
                </a:lnTo>
                <a:lnTo>
                  <a:pt x="2252" y="3650"/>
                </a:lnTo>
                <a:lnTo>
                  <a:pt x="2260" y="3583"/>
                </a:lnTo>
                <a:lnTo>
                  <a:pt x="2269" y="3515"/>
                </a:lnTo>
                <a:lnTo>
                  <a:pt x="2279" y="3450"/>
                </a:lnTo>
                <a:lnTo>
                  <a:pt x="2292" y="3384"/>
                </a:lnTo>
                <a:lnTo>
                  <a:pt x="2305" y="3320"/>
                </a:lnTo>
                <a:lnTo>
                  <a:pt x="2320" y="3256"/>
                </a:lnTo>
                <a:lnTo>
                  <a:pt x="2337" y="3193"/>
                </a:lnTo>
                <a:lnTo>
                  <a:pt x="2354" y="3130"/>
                </a:lnTo>
                <a:lnTo>
                  <a:pt x="2373" y="3069"/>
                </a:lnTo>
                <a:lnTo>
                  <a:pt x="2394" y="3008"/>
                </a:lnTo>
                <a:lnTo>
                  <a:pt x="2417" y="2948"/>
                </a:lnTo>
                <a:lnTo>
                  <a:pt x="2440" y="2889"/>
                </a:lnTo>
                <a:lnTo>
                  <a:pt x="2464" y="2830"/>
                </a:lnTo>
                <a:lnTo>
                  <a:pt x="2490" y="2772"/>
                </a:lnTo>
                <a:lnTo>
                  <a:pt x="2516" y="2715"/>
                </a:lnTo>
                <a:lnTo>
                  <a:pt x="2545" y="2658"/>
                </a:lnTo>
                <a:lnTo>
                  <a:pt x="2575" y="2603"/>
                </a:lnTo>
                <a:lnTo>
                  <a:pt x="2605" y="2549"/>
                </a:lnTo>
                <a:lnTo>
                  <a:pt x="2636" y="2494"/>
                </a:lnTo>
                <a:lnTo>
                  <a:pt x="2670" y="2441"/>
                </a:lnTo>
                <a:lnTo>
                  <a:pt x="2703" y="2387"/>
                </a:lnTo>
                <a:lnTo>
                  <a:pt x="2738" y="2336"/>
                </a:lnTo>
                <a:lnTo>
                  <a:pt x="2774" y="2285"/>
                </a:lnTo>
                <a:lnTo>
                  <a:pt x="2811" y="2233"/>
                </a:lnTo>
                <a:lnTo>
                  <a:pt x="2849" y="2184"/>
                </a:lnTo>
                <a:lnTo>
                  <a:pt x="2887" y="2134"/>
                </a:lnTo>
                <a:lnTo>
                  <a:pt x="2928" y="2086"/>
                </a:lnTo>
                <a:lnTo>
                  <a:pt x="2968" y="2038"/>
                </a:lnTo>
                <a:lnTo>
                  <a:pt x="3009" y="1990"/>
                </a:lnTo>
                <a:lnTo>
                  <a:pt x="3052" y="1944"/>
                </a:lnTo>
                <a:lnTo>
                  <a:pt x="3095" y="1897"/>
                </a:lnTo>
                <a:lnTo>
                  <a:pt x="3138" y="1852"/>
                </a:lnTo>
                <a:lnTo>
                  <a:pt x="3184" y="1808"/>
                </a:lnTo>
                <a:lnTo>
                  <a:pt x="3229" y="1763"/>
                </a:lnTo>
                <a:lnTo>
                  <a:pt x="3274" y="1720"/>
                </a:lnTo>
                <a:lnTo>
                  <a:pt x="3322" y="1678"/>
                </a:lnTo>
                <a:lnTo>
                  <a:pt x="3369" y="1635"/>
                </a:lnTo>
                <a:lnTo>
                  <a:pt x="3417" y="1594"/>
                </a:lnTo>
                <a:lnTo>
                  <a:pt x="3466" y="1554"/>
                </a:lnTo>
                <a:lnTo>
                  <a:pt x="3514" y="1513"/>
                </a:lnTo>
                <a:lnTo>
                  <a:pt x="3565" y="1474"/>
                </a:lnTo>
                <a:lnTo>
                  <a:pt x="3614" y="1435"/>
                </a:lnTo>
                <a:lnTo>
                  <a:pt x="3666" y="1396"/>
                </a:lnTo>
                <a:lnTo>
                  <a:pt x="3717" y="1359"/>
                </a:lnTo>
                <a:lnTo>
                  <a:pt x="3768" y="1322"/>
                </a:lnTo>
                <a:lnTo>
                  <a:pt x="3820" y="1286"/>
                </a:lnTo>
                <a:lnTo>
                  <a:pt x="3872" y="1249"/>
                </a:lnTo>
                <a:lnTo>
                  <a:pt x="3926" y="1214"/>
                </a:lnTo>
                <a:lnTo>
                  <a:pt x="3979" y="1180"/>
                </a:lnTo>
                <a:lnTo>
                  <a:pt x="4032" y="1145"/>
                </a:lnTo>
                <a:lnTo>
                  <a:pt x="4086" y="1112"/>
                </a:lnTo>
                <a:lnTo>
                  <a:pt x="4139" y="1079"/>
                </a:lnTo>
                <a:lnTo>
                  <a:pt x="4194" y="1047"/>
                </a:lnTo>
                <a:lnTo>
                  <a:pt x="4248" y="1015"/>
                </a:lnTo>
                <a:lnTo>
                  <a:pt x="4357" y="954"/>
                </a:lnTo>
                <a:lnTo>
                  <a:pt x="4467" y="894"/>
                </a:lnTo>
                <a:lnTo>
                  <a:pt x="4577" y="837"/>
                </a:lnTo>
                <a:lnTo>
                  <a:pt x="4688" y="782"/>
                </a:lnTo>
                <a:lnTo>
                  <a:pt x="4798" y="729"/>
                </a:lnTo>
                <a:lnTo>
                  <a:pt x="4906" y="679"/>
                </a:lnTo>
                <a:lnTo>
                  <a:pt x="5016" y="629"/>
                </a:lnTo>
                <a:lnTo>
                  <a:pt x="5124" y="583"/>
                </a:lnTo>
                <a:lnTo>
                  <a:pt x="5231" y="539"/>
                </a:lnTo>
                <a:lnTo>
                  <a:pt x="5337" y="496"/>
                </a:lnTo>
                <a:lnTo>
                  <a:pt x="5442" y="456"/>
                </a:lnTo>
                <a:lnTo>
                  <a:pt x="5545" y="418"/>
                </a:lnTo>
                <a:lnTo>
                  <a:pt x="5646" y="380"/>
                </a:lnTo>
                <a:lnTo>
                  <a:pt x="5745" y="346"/>
                </a:lnTo>
                <a:lnTo>
                  <a:pt x="5842" y="314"/>
                </a:lnTo>
                <a:lnTo>
                  <a:pt x="5937" y="283"/>
                </a:lnTo>
                <a:lnTo>
                  <a:pt x="6028" y="253"/>
                </a:lnTo>
                <a:lnTo>
                  <a:pt x="6117" y="226"/>
                </a:lnTo>
                <a:lnTo>
                  <a:pt x="6203" y="200"/>
                </a:lnTo>
                <a:lnTo>
                  <a:pt x="6284" y="176"/>
                </a:lnTo>
                <a:lnTo>
                  <a:pt x="6363" y="154"/>
                </a:lnTo>
                <a:lnTo>
                  <a:pt x="6510" y="114"/>
                </a:lnTo>
                <a:lnTo>
                  <a:pt x="6639" y="81"/>
                </a:lnTo>
                <a:lnTo>
                  <a:pt x="6750" y="54"/>
                </a:lnTo>
                <a:lnTo>
                  <a:pt x="6842" y="32"/>
                </a:lnTo>
                <a:lnTo>
                  <a:pt x="6911" y="17"/>
                </a:lnTo>
                <a:lnTo>
                  <a:pt x="6958" y="5"/>
                </a:lnTo>
                <a:lnTo>
                  <a:pt x="6978" y="0"/>
                </a:lnTo>
                <a:lnTo>
                  <a:pt x="6978" y="0"/>
                </a:lnTo>
                <a:close/>
              </a:path>
            </a:pathLst>
          </a:custGeom>
          <a:solidFill>
            <a:srgbClr val="E87722"/>
          </a:solidFill>
          <a:ln w="9525">
            <a:noFill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  <a:spcBef>
                <a:spcPts val="20"/>
              </a:spcBef>
              <a:defRPr/>
            </a:pPr>
            <a:endParaRPr lang="en-US" kern="0">
              <a:solidFill>
                <a:srgbClr val="005386"/>
              </a:solidFill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85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4. Revision </a:t>
            </a:r>
            <a:r>
              <a:rPr lang="ko-KR" altLang="en-US" b="1" smtClean="0"/>
              <a:t>생성 </a:t>
            </a:r>
            <a:r>
              <a:rPr lang="en-US" altLang="ko-KR" smtClean="0"/>
              <a:t>– with files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176131" y="1779182"/>
            <a:ext cx="191386" cy="212650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768904" y="2115555"/>
            <a:ext cx="1004776" cy="131602"/>
          </a:xfrm>
          <a:prstGeom prst="rect">
            <a:avLst/>
          </a:prstGeom>
          <a:solidFill>
            <a:srgbClr val="E8772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491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4. Revision </a:t>
            </a:r>
            <a:r>
              <a:rPr lang="ko-KR" altLang="en-US" b="1" smtClean="0"/>
              <a:t>생성 </a:t>
            </a:r>
            <a:r>
              <a:rPr lang="en-US" altLang="ko-KR" smtClean="0"/>
              <a:t>– </a:t>
            </a:r>
            <a:r>
              <a:rPr lang="en-US" altLang="ko-KR"/>
              <a:t>with files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7" name="직사각형 6"/>
          <p:cNvSpPr/>
          <p:nvPr/>
        </p:nvSpPr>
        <p:spPr>
          <a:xfrm>
            <a:off x="1768904" y="2115555"/>
            <a:ext cx="1004776" cy="131602"/>
          </a:xfrm>
          <a:prstGeom prst="rect">
            <a:avLst/>
          </a:prstGeom>
          <a:solidFill>
            <a:srgbClr val="E8772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503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4. Revision </a:t>
            </a:r>
            <a:r>
              <a:rPr lang="ko-KR" altLang="en-US" b="1"/>
              <a:t>생성</a:t>
            </a:r>
            <a:r>
              <a:rPr lang="en-US" altLang="ko-KR" smtClean="0"/>
              <a:t> </a:t>
            </a:r>
            <a:r>
              <a:rPr lang="en-US" altLang="ko-KR"/>
              <a:t>– with files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4573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contents</a:t>
            </a:r>
            <a:endParaRPr lang="ko-KR" altLang="en-US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1956367" y="1212164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Introduction</a:t>
            </a:r>
            <a:endParaRPr lang="ko-KR" altLang="en-US">
              <a:latin typeface="+mj-lt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14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1956367" y="1773785"/>
            <a:ext cx="5231266" cy="389513"/>
          </a:xfrm>
          <a:solidFill>
            <a:srgbClr val="0F5486"/>
          </a:solidFill>
        </p:spPr>
        <p:txBody>
          <a:bodyPr/>
          <a:lstStyle/>
          <a:p>
            <a:r>
              <a:rPr lang="en-US" altLang="ko-KR" smtClean="0">
                <a:solidFill>
                  <a:schemeClr val="bg1"/>
                </a:solidFill>
                <a:latin typeface="+mj-lt"/>
              </a:rPr>
              <a:t>Common Document Model</a:t>
            </a:r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1956367" y="2898937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>
                <a:latin typeface="+mj-lt"/>
              </a:rPr>
              <a:t>Collaboration for Microsoft </a:t>
            </a:r>
            <a:endParaRPr lang="ko-KR" altLang="en-US">
              <a:latin typeface="+mj-lt"/>
            </a:endParaRPr>
          </a:p>
        </p:txBody>
      </p:sp>
      <p:sp>
        <p:nvSpPr>
          <p:cNvPr id="1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1956367" y="2335407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>
                <a:latin typeface="+mj-lt"/>
              </a:rPr>
              <a:t>Bookmark Editor</a:t>
            </a:r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1458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4. Revision </a:t>
            </a:r>
            <a:r>
              <a:rPr lang="ko-KR" altLang="en-US" b="1"/>
              <a:t>생성</a:t>
            </a:r>
            <a:r>
              <a:rPr lang="en-US" altLang="ko-KR" smtClean="0"/>
              <a:t> </a:t>
            </a:r>
            <a:r>
              <a:rPr lang="en-US" altLang="ko-KR"/>
              <a:t>– without </a:t>
            </a:r>
            <a:r>
              <a:rPr lang="en-US" altLang="ko-KR" smtClean="0"/>
              <a:t>files 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8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768904" y="2115555"/>
            <a:ext cx="1004776" cy="131602"/>
          </a:xfrm>
          <a:prstGeom prst="rect">
            <a:avLst/>
          </a:prstGeom>
          <a:solidFill>
            <a:srgbClr val="E8772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544723" y="1772094"/>
            <a:ext cx="191386" cy="212650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6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4. Revision </a:t>
            </a:r>
            <a:r>
              <a:rPr lang="ko-KR" altLang="en-US" b="1"/>
              <a:t>생성</a:t>
            </a:r>
            <a:r>
              <a:rPr lang="en-US" altLang="ko-KR" smtClean="0"/>
              <a:t> </a:t>
            </a:r>
            <a:r>
              <a:rPr lang="en-US" altLang="ko-KR"/>
              <a:t>– without files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768904" y="2115555"/>
            <a:ext cx="1004776" cy="131602"/>
          </a:xfrm>
          <a:prstGeom prst="rect">
            <a:avLst/>
          </a:prstGeom>
          <a:solidFill>
            <a:srgbClr val="E8772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844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4. Revision </a:t>
            </a:r>
            <a:r>
              <a:rPr lang="ko-KR" altLang="en-US" b="1"/>
              <a:t>생성</a:t>
            </a:r>
            <a:r>
              <a:rPr lang="en-US" altLang="ko-KR" smtClean="0"/>
              <a:t> </a:t>
            </a:r>
            <a:r>
              <a:rPr lang="en-US" altLang="ko-KR"/>
              <a:t>– without </a:t>
            </a:r>
            <a:r>
              <a:rPr lang="en-US" altLang="ko-KR" smtClean="0"/>
              <a:t>files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8581589" y="4296728"/>
            <a:ext cx="356909" cy="35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01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contents</a:t>
            </a:r>
            <a:endParaRPr lang="ko-KR" altLang="en-US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1956367" y="1212164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Introduction</a:t>
            </a:r>
            <a:endParaRPr lang="ko-KR" altLang="en-US">
              <a:latin typeface="+mj-lt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14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1956367" y="1773785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Common Document Model</a:t>
            </a:r>
            <a:endParaRPr lang="ko-KR" altLang="en-US">
              <a:latin typeface="+mj-lt"/>
            </a:endParaRPr>
          </a:p>
        </p:txBody>
      </p:sp>
      <p:sp>
        <p:nvSpPr>
          <p:cNvPr id="15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1956367" y="2898937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>
                <a:latin typeface="+mj-lt"/>
              </a:rPr>
              <a:t>Collaboration for Microsoft </a:t>
            </a:r>
            <a:endParaRPr lang="ko-KR" altLang="en-US">
              <a:latin typeface="+mj-lt"/>
            </a:endParaRPr>
          </a:p>
        </p:txBody>
      </p:sp>
      <p:sp>
        <p:nvSpPr>
          <p:cNvPr id="1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1956367" y="2335407"/>
            <a:ext cx="5231266" cy="389513"/>
          </a:xfrm>
          <a:solidFill>
            <a:srgbClr val="0F5486"/>
          </a:solidFill>
        </p:spPr>
        <p:txBody>
          <a:bodyPr/>
          <a:lstStyle/>
          <a:p>
            <a:r>
              <a:rPr lang="en-US" altLang="ko-KR">
                <a:solidFill>
                  <a:schemeClr val="bg1"/>
                </a:solidFill>
                <a:latin typeface="+mj-lt"/>
              </a:rPr>
              <a:t>Bookmark Editor</a:t>
            </a:r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0838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About Bookmark Editor</a:t>
            </a:r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7" name="Espace réservé du contenu 5">
            <a:extLst>
              <a:ext uri="{FF2B5EF4-FFF2-40B4-BE49-F238E27FC236}">
                <a16:creationId xmlns:a16="http://schemas.microsoft.com/office/drawing/2014/main" id="{2538EF29-5B03-7846-AE65-0A43F05AD9B4}"/>
              </a:ext>
            </a:extLst>
          </p:cNvPr>
          <p:cNvSpPr txBox="1">
            <a:spLocks/>
          </p:cNvSpPr>
          <p:nvPr/>
        </p:nvSpPr>
        <p:spPr>
          <a:xfrm>
            <a:off x="691416" y="3681336"/>
            <a:ext cx="6623166" cy="924269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56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84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912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북마크 루트 및 북마크 생성</a:t>
            </a:r>
            <a:endParaRPr lang="en-US" altLang="ko-KR" sz="16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en-US" altLang="ko-KR" sz="16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Collaborative space </a:t>
            </a:r>
            <a:r>
              <a:rPr lang="ko-KR" altLang="en-US" sz="16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내의 콘텐츠를 구조화하여 빠른 </a:t>
            </a:r>
            <a:r>
              <a:rPr lang="ko-KR" altLang="en-US" sz="16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접근 가능</a:t>
            </a:r>
            <a:endParaRPr lang="en-US" altLang="ko-KR" sz="16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48335" y="1128847"/>
            <a:ext cx="7683532" cy="2281459"/>
            <a:chOff x="584502" y="1668512"/>
            <a:chExt cx="7683532" cy="2281459"/>
          </a:xfrm>
        </p:grpSpPr>
        <p:grpSp>
          <p:nvGrpSpPr>
            <p:cNvPr id="15" name="Group 14"/>
            <p:cNvGrpSpPr/>
            <p:nvPr/>
          </p:nvGrpSpPr>
          <p:grpSpPr>
            <a:xfrm>
              <a:off x="2472377" y="1668512"/>
              <a:ext cx="5795657" cy="2281459"/>
              <a:chOff x="3137416" y="1862173"/>
              <a:chExt cx="5795657" cy="2281459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3"/>
              <a:srcRect l="1" t="-1" r="-534" b="285"/>
              <a:stretch/>
            </p:blipFill>
            <p:spPr>
              <a:xfrm>
                <a:off x="3137416" y="1862173"/>
                <a:ext cx="5795657" cy="2281459"/>
              </a:xfrm>
              <a:prstGeom prst="rect">
                <a:avLst/>
              </a:prstGeom>
            </p:spPr>
          </p:pic>
          <p:sp>
            <p:nvSpPr>
              <p:cNvPr id="4" name="Rectangle 3"/>
              <p:cNvSpPr/>
              <p:nvPr/>
            </p:nvSpPr>
            <p:spPr>
              <a:xfrm>
                <a:off x="3137417" y="2618364"/>
                <a:ext cx="937913" cy="1104485"/>
              </a:xfrm>
              <a:prstGeom prst="rect">
                <a:avLst/>
              </a:prstGeom>
              <a:noFill/>
              <a:ln>
                <a:solidFill>
                  <a:srgbClr val="00538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584502" y="1720003"/>
              <a:ext cx="1614561" cy="1952006"/>
              <a:chOff x="683796" y="1950828"/>
              <a:chExt cx="1614561" cy="1952006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3"/>
              <a:srcRect t="34902" r="85781" b="19818"/>
              <a:stretch/>
            </p:blipFill>
            <p:spPr>
              <a:xfrm>
                <a:off x="683796" y="1987355"/>
                <a:ext cx="1515707" cy="1915479"/>
              </a:xfrm>
              <a:prstGeom prst="rect">
                <a:avLst/>
              </a:prstGeom>
            </p:spPr>
          </p:pic>
          <p:sp>
            <p:nvSpPr>
              <p:cNvPr id="9" name="Rectangle 8"/>
              <p:cNvSpPr/>
              <p:nvPr/>
            </p:nvSpPr>
            <p:spPr>
              <a:xfrm>
                <a:off x="683796" y="1950828"/>
                <a:ext cx="1614561" cy="1952006"/>
              </a:xfrm>
              <a:prstGeom prst="rect">
                <a:avLst/>
              </a:prstGeom>
              <a:noFill/>
              <a:ln>
                <a:solidFill>
                  <a:srgbClr val="00538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2" name="Straight Connector 11"/>
            <p:cNvCxnSpPr/>
            <p:nvPr/>
          </p:nvCxnSpPr>
          <p:spPr>
            <a:xfrm>
              <a:off x="2199063" y="1720003"/>
              <a:ext cx="273313" cy="704700"/>
            </a:xfrm>
            <a:prstGeom prst="line">
              <a:avLst/>
            </a:prstGeom>
            <a:ln w="12700">
              <a:solidFill>
                <a:srgbClr val="00538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2199063" y="3529188"/>
              <a:ext cx="273313" cy="142821"/>
            </a:xfrm>
            <a:prstGeom prst="line">
              <a:avLst/>
            </a:prstGeom>
            <a:ln w="12700">
              <a:solidFill>
                <a:srgbClr val="00538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983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내용 개체 틀 4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541314" y="855663"/>
            <a:ext cx="5347853" cy="251237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236" y="1404963"/>
            <a:ext cx="3556603" cy="1628370"/>
          </a:xfrm>
          <a:prstGeom prst="rect">
            <a:avLst/>
          </a:prstGeom>
          <a:ln w="12700">
            <a:solidFill>
              <a:srgbClr val="E6E7E8"/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smtClean="0"/>
              <a:t>북마크 공유 </a:t>
            </a:r>
            <a:r>
              <a:rPr lang="en-US" altLang="ko-KR" b="1" smtClean="0"/>
              <a:t>– </a:t>
            </a:r>
            <a:r>
              <a:rPr lang="ko-KR" altLang="en-US" b="1" smtClean="0"/>
              <a:t>접근 권한</a:t>
            </a:r>
            <a:endParaRPr lang="ko-KR" altLang="en-US" b="1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CF7CF511-A53B-43A8-A3E5-017289504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740487"/>
              </p:ext>
            </p:extLst>
          </p:nvPr>
        </p:nvGraphicFramePr>
        <p:xfrm>
          <a:off x="3603238" y="2105024"/>
          <a:ext cx="5230247" cy="2587974"/>
        </p:xfrm>
        <a:graphic>
          <a:graphicData uri="http://schemas.openxmlformats.org/drawingml/2006/table">
            <a:tbl>
              <a:tblPr firstCol="1" bandRow="1">
                <a:tableStyleId>{073A0DAA-6AF3-43AB-8588-CEC1D06C72B9}</a:tableStyleId>
              </a:tblPr>
              <a:tblGrid>
                <a:gridCol w="1405007">
                  <a:extLst>
                    <a:ext uri="{9D8B030D-6E8A-4147-A177-3AD203B41FA5}">
                      <a16:colId xmlns:a16="http://schemas.microsoft.com/office/drawing/2014/main" val="771034640"/>
                    </a:ext>
                  </a:extLst>
                </a:gridCol>
                <a:gridCol w="3825240">
                  <a:extLst>
                    <a:ext uri="{9D8B030D-6E8A-4147-A177-3AD203B41FA5}">
                      <a16:colId xmlns:a16="http://schemas.microsoft.com/office/drawing/2014/main" val="4221758297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1300" noProof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Can View</a:t>
                      </a:r>
                      <a:endParaRPr lang="en-US" sz="1300" noProof="0" dirty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marL="84972" marR="84972" marT="0" marB="16994" anchor="ctr"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콘텐츠를 검색하고 콘텐츠 속성을 볼 수 있음</a:t>
                      </a:r>
                      <a:endParaRPr kumimoji="0" lang="en-US" sz="13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5686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84972" marR="84972" marT="0" marB="16994" anchor="ctr"/>
                </a:tc>
                <a:extLst>
                  <a:ext uri="{0D108BD9-81ED-4DB2-BD59-A6C34878D82A}">
                    <a16:rowId xmlns:a16="http://schemas.microsoft.com/office/drawing/2014/main" val="140009674"/>
                  </a:ext>
                </a:extLst>
              </a:tr>
              <a:tr h="679778">
                <a:tc>
                  <a:txBody>
                    <a:bodyPr/>
                    <a:lstStyle/>
                    <a:p>
                      <a:pPr algn="ctr"/>
                      <a:r>
                        <a:rPr lang="en-US" sz="1300" noProof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Can</a:t>
                      </a:r>
                      <a:r>
                        <a:rPr lang="en-US" sz="1300" baseline="0" noProof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 Read</a:t>
                      </a:r>
                      <a:endParaRPr lang="en-US" sz="1300" noProof="0" dirty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marL="84972" marR="84972" marT="0" marB="16994" anchor="ctr"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Can View</a:t>
                      </a: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 권한 가짐</a:t>
                      </a:r>
                      <a:endParaRPr kumimoji="0" lang="en-US" altLang="ko-KR" sz="13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5686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콘텐츠를 탐색</a:t>
                      </a:r>
                      <a:r>
                        <a:rPr kumimoji="0" lang="en-US" altLang="ko-KR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, </a:t>
                      </a: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사용 및 오픈할 수 있음</a:t>
                      </a:r>
                      <a:endParaRPr kumimoji="0" lang="en-US" sz="13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5686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84972" marR="84972" marT="0" marB="16994" anchor="ctr"/>
                </a:tc>
                <a:extLst>
                  <a:ext uri="{0D108BD9-81ED-4DB2-BD59-A6C34878D82A}">
                    <a16:rowId xmlns:a16="http://schemas.microsoft.com/office/drawing/2014/main" val="3586418414"/>
                  </a:ext>
                </a:extLst>
              </a:tr>
              <a:tr h="6797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noProof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Can </a:t>
                      </a:r>
                      <a:r>
                        <a:rPr lang="en-US" altLang="ko-KR" sz="1300" noProof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Edit</a:t>
                      </a:r>
                    </a:p>
                  </a:txBody>
                  <a:tcPr marL="84972" marR="84972" marT="0" marB="16994" anchor="ctr"/>
                </a:tc>
                <a:tc>
                  <a:txBody>
                    <a:bodyPr/>
                    <a:lstStyle/>
                    <a:p>
                      <a:pPr marL="169863" marR="0" lvl="0" indent="-169863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Can Read </a:t>
                      </a: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권한 가짐</a:t>
                      </a:r>
                      <a:endParaRPr kumimoji="0" lang="en-US" altLang="ko-KR" sz="13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5686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  <a:p>
                      <a:pPr marL="169863" marR="0" lvl="0" indent="-169863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콘텐츠를 수정</a:t>
                      </a:r>
                      <a:r>
                        <a:rPr kumimoji="0" lang="en-US" altLang="ko-KR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추가</a:t>
                      </a:r>
                      <a:r>
                        <a:rPr kumimoji="0" lang="en-US" altLang="ko-KR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삭제</a:t>
                      </a:r>
                      <a:r>
                        <a:rPr kumimoji="0" lang="en-US" altLang="ko-KR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)</a:t>
                      </a: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할 수 있음</a:t>
                      </a:r>
                      <a:endParaRPr kumimoji="0" lang="en-US" sz="13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5686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84972" marR="84972" marT="0" marB="16994" anchor="ctr"/>
                </a:tc>
                <a:extLst>
                  <a:ext uri="{0D108BD9-81ED-4DB2-BD59-A6C34878D82A}">
                    <a16:rowId xmlns:a16="http://schemas.microsoft.com/office/drawing/2014/main" val="3018297338"/>
                  </a:ext>
                </a:extLst>
              </a:tr>
              <a:tr h="6797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noProof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Can </a:t>
                      </a:r>
                      <a:r>
                        <a:rPr lang="en-US" altLang="ko-KR" sz="1300" noProof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Manage</a:t>
                      </a:r>
                    </a:p>
                  </a:txBody>
                  <a:tcPr marL="84972" marR="84972" marT="0" marB="16994" anchor="ctr"/>
                </a:tc>
                <a:tc>
                  <a:txBody>
                    <a:bodyPr/>
                    <a:lstStyle/>
                    <a:p>
                      <a:pPr marL="169863" marR="0" lvl="0" indent="-169863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Can Edit </a:t>
                      </a: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권한 가짐</a:t>
                      </a:r>
                      <a:endParaRPr kumimoji="0" lang="en-US" altLang="ko-KR" sz="13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5686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  <a:p>
                      <a:pPr marL="169863" marR="0" lvl="0" indent="-169863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다른 사람에게 </a:t>
                      </a:r>
                      <a:r>
                        <a:rPr kumimoji="0" lang="en-US" altLang="ko-KR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Can Edit</a:t>
                      </a:r>
                      <a:r>
                        <a:rPr kumimoji="0" lang="ko-KR" altLang="en-US" sz="13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5686"/>
                          </a:solidFill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 권한을 부여할 수 있음</a:t>
                      </a:r>
                      <a:endParaRPr kumimoji="0" lang="en-US" sz="13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5686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84972" marR="84972" marT="0" marB="16994" anchor="ctr"/>
                </a:tc>
                <a:extLst>
                  <a:ext uri="{0D108BD9-81ED-4DB2-BD59-A6C34878D82A}">
                    <a16:rowId xmlns:a16="http://schemas.microsoft.com/office/drawing/2014/main" val="3631630189"/>
                  </a:ext>
                </a:extLst>
              </a:tr>
            </a:tbl>
          </a:graphicData>
        </a:graphic>
      </p:graphicFrame>
      <p:sp>
        <p:nvSpPr>
          <p:cNvPr id="11" name="직사각형 10"/>
          <p:cNvSpPr/>
          <p:nvPr/>
        </p:nvSpPr>
        <p:spPr>
          <a:xfrm>
            <a:off x="1493520" y="1706880"/>
            <a:ext cx="556260" cy="1005840"/>
          </a:xfrm>
          <a:prstGeom prst="rect">
            <a:avLst/>
          </a:prstGeom>
          <a:noFill/>
          <a:ln>
            <a:solidFill>
              <a:srgbClr val="0F5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121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Hands-on Flow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6" name="U-Turn Arrow 28"/>
          <p:cNvSpPr/>
          <p:nvPr/>
        </p:nvSpPr>
        <p:spPr>
          <a:xfrm rot="5400000">
            <a:off x="3057455" y="-1240678"/>
            <a:ext cx="2291101" cy="7424918"/>
          </a:xfrm>
          <a:prstGeom prst="uturnArrow">
            <a:avLst>
              <a:gd name="adj1" fmla="val 12729"/>
              <a:gd name="adj2" fmla="val 12269"/>
              <a:gd name="adj3" fmla="val 10984"/>
              <a:gd name="adj4" fmla="val 44050"/>
              <a:gd name="adj5" fmla="val 10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Oval 38"/>
          <p:cNvSpPr/>
          <p:nvPr/>
        </p:nvSpPr>
        <p:spPr>
          <a:xfrm>
            <a:off x="4464470" y="3259396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3</a:t>
            </a:r>
          </a:p>
        </p:txBody>
      </p:sp>
      <p:sp>
        <p:nvSpPr>
          <p:cNvPr id="8" name="Oval 113"/>
          <p:cNvSpPr/>
          <p:nvPr/>
        </p:nvSpPr>
        <p:spPr>
          <a:xfrm>
            <a:off x="3606064" y="1379568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4993" y="1024134"/>
            <a:ext cx="262107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ko-KR" altLang="en-US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북마크</a:t>
            </a:r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ko-KR" altLang="en-US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생성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1" name="Oval 81"/>
          <p:cNvSpPr/>
          <p:nvPr/>
        </p:nvSpPr>
        <p:spPr>
          <a:xfrm>
            <a:off x="1545057" y="3252969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4</a:t>
            </a:r>
          </a:p>
        </p:txBody>
      </p:sp>
      <p:sp>
        <p:nvSpPr>
          <p:cNvPr id="12" name="Oval 113"/>
          <p:cNvSpPr/>
          <p:nvPr/>
        </p:nvSpPr>
        <p:spPr>
          <a:xfrm>
            <a:off x="717248" y="1377261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876618" y="1017793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Maturity </a:t>
            </a:r>
            <a:r>
              <a:rPr lang="ko-KR" altLang="en-US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변경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39316" y="2881132"/>
            <a:ext cx="203032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ko-KR" altLang="en-US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파일 업로드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24916" y="2881132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ko-KR" altLang="en-US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북마크 공유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8" name="내용 개체 틀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903" y="3307400"/>
            <a:ext cx="2272507" cy="1067605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992" y="1477790"/>
            <a:ext cx="2268975" cy="1065946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6618" y="1468702"/>
            <a:ext cx="2280228" cy="1071232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9317" y="3304880"/>
            <a:ext cx="2277872" cy="1070125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8581589" y="4296728"/>
            <a:ext cx="356909" cy="35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85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Collaboration for Microsoft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0762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3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Collaboration for Microsoft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8" name="직사각형 7"/>
          <p:cNvSpPr/>
          <p:nvPr/>
        </p:nvSpPr>
        <p:spPr>
          <a:xfrm>
            <a:off x="1753223" y="2643962"/>
            <a:ext cx="1022442" cy="354508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/>
          <p:cNvGrpSpPr/>
          <p:nvPr/>
        </p:nvGrpSpPr>
        <p:grpSpPr>
          <a:xfrm>
            <a:off x="3459818" y="1249029"/>
            <a:ext cx="4127163" cy="3310271"/>
            <a:chOff x="2454341" y="1105785"/>
            <a:chExt cx="4127163" cy="3310271"/>
          </a:xfrm>
        </p:grpSpPr>
        <p:sp>
          <p:nvSpPr>
            <p:cNvPr id="18" name="직사각형 17"/>
            <p:cNvSpPr/>
            <p:nvPr/>
          </p:nvSpPr>
          <p:spPr>
            <a:xfrm>
              <a:off x="2643964" y="1105785"/>
              <a:ext cx="3778102" cy="33102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2454341" y="1240467"/>
              <a:ext cx="4127163" cy="3085027"/>
              <a:chOff x="2677675" y="1254642"/>
              <a:chExt cx="4127163" cy="3085027"/>
            </a:xfrm>
          </p:grpSpPr>
          <p:graphicFrame>
            <p:nvGraphicFramePr>
              <p:cNvPr id="20" name="다이어그램 19"/>
              <p:cNvGraphicFramePr/>
              <p:nvPr>
                <p:extLst>
                  <p:ext uri="{D42A27DB-BD31-4B8C-83A1-F6EECF244321}">
                    <p14:modId xmlns:p14="http://schemas.microsoft.com/office/powerpoint/2010/main" val="2341552432"/>
                  </p:ext>
                </p:extLst>
              </p:nvPr>
            </p:nvGraphicFramePr>
            <p:xfrm>
              <a:off x="2677675" y="1254642"/>
              <a:ext cx="4127163" cy="3085027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4" r:lo="rId5" r:qs="rId6" r:cs="rId7"/>
              </a:graphicData>
            </a:graphic>
          </p:graphicFrame>
          <p:sp>
            <p:nvSpPr>
              <p:cNvPr id="21" name="직사각형 20"/>
              <p:cNvSpPr/>
              <p:nvPr/>
            </p:nvSpPr>
            <p:spPr>
              <a:xfrm>
                <a:off x="3986177" y="2680091"/>
                <a:ext cx="1510157" cy="6155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mtClean="0">
                    <a:latin typeface="+mj-lt"/>
                  </a:rPr>
                  <a:t>Collaboration</a:t>
                </a:r>
              </a:p>
              <a:p>
                <a:pPr algn="ctr"/>
                <a:r>
                  <a:rPr lang="en-US" altLang="ko-KR" smtClean="0">
                    <a:latin typeface="+mj-lt"/>
                  </a:rPr>
                  <a:t>for </a:t>
                </a:r>
                <a:r>
                  <a:rPr lang="en-US" altLang="ko-KR">
                    <a:latin typeface="+mj-lt"/>
                  </a:rPr>
                  <a:t>Microsoft</a:t>
                </a:r>
                <a:endParaRPr lang="ko-KR" altLang="en-US">
                  <a:latin typeface="+mj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0027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1165811" y="1000125"/>
            <a:ext cx="6634578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Collaboration for Microsoft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7" name="내용 개체 틀 5"/>
          <p:cNvPicPr>
            <a:picLocks noChangeAspect="1"/>
          </p:cNvPicPr>
          <p:nvPr/>
        </p:nvPicPr>
        <p:blipFill rotWithShape="1">
          <a:blip r:embed="rId2"/>
          <a:srcRect t="2964" r="39842" b="81397"/>
          <a:stretch/>
        </p:blipFill>
        <p:spPr>
          <a:xfrm>
            <a:off x="793670" y="2170199"/>
            <a:ext cx="7564857" cy="1055010"/>
          </a:xfrm>
          <a:prstGeom prst="rect">
            <a:avLst/>
          </a:prstGeom>
          <a:noFill/>
          <a:ln w="12700">
            <a:solidFill>
              <a:srgbClr val="0F5486"/>
            </a:solidFill>
          </a:ln>
        </p:spPr>
      </p:pic>
      <p:sp>
        <p:nvSpPr>
          <p:cNvPr id="8" name="직사각형 7"/>
          <p:cNvSpPr/>
          <p:nvPr/>
        </p:nvSpPr>
        <p:spPr>
          <a:xfrm>
            <a:off x="1165811" y="1127051"/>
            <a:ext cx="3951994" cy="531628"/>
          </a:xfrm>
          <a:prstGeom prst="rect">
            <a:avLst/>
          </a:prstGeom>
          <a:noFill/>
          <a:ln>
            <a:solidFill>
              <a:srgbClr val="0F5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Freeform 8"/>
          <p:cNvSpPr>
            <a:spLocks/>
          </p:cNvSpPr>
          <p:nvPr/>
        </p:nvSpPr>
        <p:spPr bwMode="auto">
          <a:xfrm rot="21425154" flipH="1">
            <a:off x="5216588" y="1340468"/>
            <a:ext cx="754000" cy="554893"/>
          </a:xfrm>
          <a:custGeom>
            <a:avLst/>
            <a:gdLst/>
            <a:ahLst/>
            <a:cxnLst>
              <a:cxn ang="0">
                <a:pos x="6978" y="0"/>
              </a:cxn>
              <a:cxn ang="0">
                <a:pos x="6950" y="5"/>
              </a:cxn>
              <a:cxn ang="0">
                <a:pos x="6532" y="55"/>
              </a:cxn>
              <a:cxn ang="0">
                <a:pos x="6174" y="103"/>
              </a:cxn>
              <a:cxn ang="0">
                <a:pos x="5852" y="154"/>
              </a:cxn>
              <a:cxn ang="0">
                <a:pos x="5494" y="219"/>
              </a:cxn>
              <a:cxn ang="0">
                <a:pos x="5107" y="300"/>
              </a:cxn>
              <a:cxn ang="0">
                <a:pos x="4698" y="399"/>
              </a:cxn>
              <a:cxn ang="0">
                <a:pos x="4274" y="516"/>
              </a:cxn>
              <a:cxn ang="0">
                <a:pos x="3844" y="656"/>
              </a:cxn>
              <a:cxn ang="0">
                <a:pos x="3628" y="733"/>
              </a:cxn>
              <a:cxn ang="0">
                <a:pos x="3413" y="818"/>
              </a:cxn>
              <a:cxn ang="0">
                <a:pos x="3200" y="908"/>
              </a:cxn>
              <a:cxn ang="0">
                <a:pos x="2989" y="1004"/>
              </a:cxn>
              <a:cxn ang="0">
                <a:pos x="2782" y="1107"/>
              </a:cxn>
              <a:cxn ang="0">
                <a:pos x="2581" y="1218"/>
              </a:cxn>
              <a:cxn ang="0">
                <a:pos x="2384" y="1335"/>
              </a:cxn>
              <a:cxn ang="0">
                <a:pos x="2194" y="1460"/>
              </a:cxn>
              <a:cxn ang="0">
                <a:pos x="2011" y="1592"/>
              </a:cxn>
              <a:cxn ang="0">
                <a:pos x="1836" y="1732"/>
              </a:cxn>
              <a:cxn ang="0">
                <a:pos x="1671" y="1879"/>
              </a:cxn>
              <a:cxn ang="0">
                <a:pos x="1515" y="2036"/>
              </a:cxn>
              <a:cxn ang="0">
                <a:pos x="1370" y="2200"/>
              </a:cxn>
              <a:cxn ang="0">
                <a:pos x="1238" y="2373"/>
              </a:cxn>
              <a:cxn ang="0">
                <a:pos x="1118" y="2556"/>
              </a:cxn>
              <a:cxn ang="0">
                <a:pos x="1011" y="2746"/>
              </a:cxn>
              <a:cxn ang="0">
                <a:pos x="920" y="2947"/>
              </a:cxn>
              <a:cxn ang="0">
                <a:pos x="843" y="3157"/>
              </a:cxn>
              <a:cxn ang="0">
                <a:pos x="784" y="3377"/>
              </a:cxn>
              <a:cxn ang="0">
                <a:pos x="741" y="3606"/>
              </a:cxn>
              <a:cxn ang="0">
                <a:pos x="717" y="3847"/>
              </a:cxn>
              <a:cxn ang="0">
                <a:pos x="0" y="3939"/>
              </a:cxn>
              <a:cxn ang="0">
                <a:pos x="2949" y="3929"/>
              </a:cxn>
              <a:cxn ang="0">
                <a:pos x="2240" y="3858"/>
              </a:cxn>
              <a:cxn ang="0">
                <a:pos x="2252" y="3650"/>
              </a:cxn>
              <a:cxn ang="0">
                <a:pos x="2279" y="3450"/>
              </a:cxn>
              <a:cxn ang="0">
                <a:pos x="2320" y="3256"/>
              </a:cxn>
              <a:cxn ang="0">
                <a:pos x="2373" y="3069"/>
              </a:cxn>
              <a:cxn ang="0">
                <a:pos x="2440" y="2889"/>
              </a:cxn>
              <a:cxn ang="0">
                <a:pos x="2516" y="2715"/>
              </a:cxn>
              <a:cxn ang="0">
                <a:pos x="2605" y="2549"/>
              </a:cxn>
              <a:cxn ang="0">
                <a:pos x="2703" y="2387"/>
              </a:cxn>
              <a:cxn ang="0">
                <a:pos x="2811" y="2233"/>
              </a:cxn>
              <a:cxn ang="0">
                <a:pos x="2928" y="2086"/>
              </a:cxn>
              <a:cxn ang="0">
                <a:pos x="3052" y="1944"/>
              </a:cxn>
              <a:cxn ang="0">
                <a:pos x="3184" y="1808"/>
              </a:cxn>
              <a:cxn ang="0">
                <a:pos x="3322" y="1678"/>
              </a:cxn>
              <a:cxn ang="0">
                <a:pos x="3466" y="1554"/>
              </a:cxn>
              <a:cxn ang="0">
                <a:pos x="3614" y="1435"/>
              </a:cxn>
              <a:cxn ang="0">
                <a:pos x="3768" y="1322"/>
              </a:cxn>
              <a:cxn ang="0">
                <a:pos x="3926" y="1214"/>
              </a:cxn>
              <a:cxn ang="0">
                <a:pos x="4086" y="1112"/>
              </a:cxn>
              <a:cxn ang="0">
                <a:pos x="4248" y="1015"/>
              </a:cxn>
              <a:cxn ang="0">
                <a:pos x="4577" y="837"/>
              </a:cxn>
              <a:cxn ang="0">
                <a:pos x="4906" y="679"/>
              </a:cxn>
              <a:cxn ang="0">
                <a:pos x="5231" y="539"/>
              </a:cxn>
              <a:cxn ang="0">
                <a:pos x="5545" y="418"/>
              </a:cxn>
              <a:cxn ang="0">
                <a:pos x="5842" y="314"/>
              </a:cxn>
              <a:cxn ang="0">
                <a:pos x="6117" y="226"/>
              </a:cxn>
              <a:cxn ang="0">
                <a:pos x="6363" y="154"/>
              </a:cxn>
              <a:cxn ang="0">
                <a:pos x="6750" y="54"/>
              </a:cxn>
              <a:cxn ang="0">
                <a:pos x="6958" y="5"/>
              </a:cxn>
            </a:cxnLst>
            <a:rect l="0" t="0" r="r" b="b"/>
            <a:pathLst>
              <a:path w="6978" h="4869">
                <a:moveTo>
                  <a:pt x="6978" y="0"/>
                </a:moveTo>
                <a:lnTo>
                  <a:pt x="6978" y="0"/>
                </a:lnTo>
                <a:lnTo>
                  <a:pt x="6978" y="0"/>
                </a:lnTo>
                <a:lnTo>
                  <a:pt x="6978" y="0"/>
                </a:lnTo>
                <a:lnTo>
                  <a:pt x="6968" y="2"/>
                </a:lnTo>
                <a:lnTo>
                  <a:pt x="6950" y="5"/>
                </a:lnTo>
                <a:lnTo>
                  <a:pt x="6888" y="12"/>
                </a:lnTo>
                <a:lnTo>
                  <a:pt x="6678" y="37"/>
                </a:lnTo>
                <a:lnTo>
                  <a:pt x="6532" y="55"/>
                </a:lnTo>
                <a:lnTo>
                  <a:pt x="6364" y="76"/>
                </a:lnTo>
                <a:lnTo>
                  <a:pt x="6271" y="89"/>
                </a:lnTo>
                <a:lnTo>
                  <a:pt x="6174" y="103"/>
                </a:lnTo>
                <a:lnTo>
                  <a:pt x="6071" y="118"/>
                </a:lnTo>
                <a:lnTo>
                  <a:pt x="5963" y="135"/>
                </a:lnTo>
                <a:lnTo>
                  <a:pt x="5852" y="154"/>
                </a:lnTo>
                <a:lnTo>
                  <a:pt x="5736" y="174"/>
                </a:lnTo>
                <a:lnTo>
                  <a:pt x="5617" y="196"/>
                </a:lnTo>
                <a:lnTo>
                  <a:pt x="5494" y="219"/>
                </a:lnTo>
                <a:lnTo>
                  <a:pt x="5368" y="244"/>
                </a:lnTo>
                <a:lnTo>
                  <a:pt x="5238" y="271"/>
                </a:lnTo>
                <a:lnTo>
                  <a:pt x="5107" y="300"/>
                </a:lnTo>
                <a:lnTo>
                  <a:pt x="4973" y="331"/>
                </a:lnTo>
                <a:lnTo>
                  <a:pt x="4836" y="363"/>
                </a:lnTo>
                <a:lnTo>
                  <a:pt x="4698" y="399"/>
                </a:lnTo>
                <a:lnTo>
                  <a:pt x="4558" y="435"/>
                </a:lnTo>
                <a:lnTo>
                  <a:pt x="4417" y="474"/>
                </a:lnTo>
                <a:lnTo>
                  <a:pt x="4274" y="516"/>
                </a:lnTo>
                <a:lnTo>
                  <a:pt x="4131" y="560"/>
                </a:lnTo>
                <a:lnTo>
                  <a:pt x="3987" y="606"/>
                </a:lnTo>
                <a:lnTo>
                  <a:pt x="3844" y="656"/>
                </a:lnTo>
                <a:lnTo>
                  <a:pt x="3771" y="681"/>
                </a:lnTo>
                <a:lnTo>
                  <a:pt x="3700" y="707"/>
                </a:lnTo>
                <a:lnTo>
                  <a:pt x="3628" y="733"/>
                </a:lnTo>
                <a:lnTo>
                  <a:pt x="3556" y="760"/>
                </a:lnTo>
                <a:lnTo>
                  <a:pt x="3484" y="789"/>
                </a:lnTo>
                <a:lnTo>
                  <a:pt x="3413" y="818"/>
                </a:lnTo>
                <a:lnTo>
                  <a:pt x="3342" y="847"/>
                </a:lnTo>
                <a:lnTo>
                  <a:pt x="3270" y="877"/>
                </a:lnTo>
                <a:lnTo>
                  <a:pt x="3200" y="908"/>
                </a:lnTo>
                <a:lnTo>
                  <a:pt x="3129" y="939"/>
                </a:lnTo>
                <a:lnTo>
                  <a:pt x="3060" y="971"/>
                </a:lnTo>
                <a:lnTo>
                  <a:pt x="2989" y="1004"/>
                </a:lnTo>
                <a:lnTo>
                  <a:pt x="2921" y="1038"/>
                </a:lnTo>
                <a:lnTo>
                  <a:pt x="2851" y="1073"/>
                </a:lnTo>
                <a:lnTo>
                  <a:pt x="2782" y="1107"/>
                </a:lnTo>
                <a:lnTo>
                  <a:pt x="2715" y="1143"/>
                </a:lnTo>
                <a:lnTo>
                  <a:pt x="2647" y="1181"/>
                </a:lnTo>
                <a:lnTo>
                  <a:pt x="2581" y="1218"/>
                </a:lnTo>
                <a:lnTo>
                  <a:pt x="2514" y="1256"/>
                </a:lnTo>
                <a:lnTo>
                  <a:pt x="2449" y="1296"/>
                </a:lnTo>
                <a:lnTo>
                  <a:pt x="2384" y="1335"/>
                </a:lnTo>
                <a:lnTo>
                  <a:pt x="2320" y="1376"/>
                </a:lnTo>
                <a:lnTo>
                  <a:pt x="2256" y="1418"/>
                </a:lnTo>
                <a:lnTo>
                  <a:pt x="2194" y="1460"/>
                </a:lnTo>
                <a:lnTo>
                  <a:pt x="2132" y="1503"/>
                </a:lnTo>
                <a:lnTo>
                  <a:pt x="2071" y="1547"/>
                </a:lnTo>
                <a:lnTo>
                  <a:pt x="2011" y="1592"/>
                </a:lnTo>
                <a:lnTo>
                  <a:pt x="1952" y="1637"/>
                </a:lnTo>
                <a:lnTo>
                  <a:pt x="1893" y="1685"/>
                </a:lnTo>
                <a:lnTo>
                  <a:pt x="1836" y="1732"/>
                </a:lnTo>
                <a:lnTo>
                  <a:pt x="1780" y="1781"/>
                </a:lnTo>
                <a:lnTo>
                  <a:pt x="1725" y="1830"/>
                </a:lnTo>
                <a:lnTo>
                  <a:pt x="1671" y="1879"/>
                </a:lnTo>
                <a:lnTo>
                  <a:pt x="1618" y="1931"/>
                </a:lnTo>
                <a:lnTo>
                  <a:pt x="1566" y="1983"/>
                </a:lnTo>
                <a:lnTo>
                  <a:pt x="1515" y="2036"/>
                </a:lnTo>
                <a:lnTo>
                  <a:pt x="1466" y="2090"/>
                </a:lnTo>
                <a:lnTo>
                  <a:pt x="1418" y="2144"/>
                </a:lnTo>
                <a:lnTo>
                  <a:pt x="1370" y="2200"/>
                </a:lnTo>
                <a:lnTo>
                  <a:pt x="1325" y="2257"/>
                </a:lnTo>
                <a:lnTo>
                  <a:pt x="1280" y="2315"/>
                </a:lnTo>
                <a:lnTo>
                  <a:pt x="1238" y="2373"/>
                </a:lnTo>
                <a:lnTo>
                  <a:pt x="1197" y="2433"/>
                </a:lnTo>
                <a:lnTo>
                  <a:pt x="1157" y="2494"/>
                </a:lnTo>
                <a:lnTo>
                  <a:pt x="1118" y="2556"/>
                </a:lnTo>
                <a:lnTo>
                  <a:pt x="1081" y="2618"/>
                </a:lnTo>
                <a:lnTo>
                  <a:pt x="1046" y="2682"/>
                </a:lnTo>
                <a:lnTo>
                  <a:pt x="1011" y="2746"/>
                </a:lnTo>
                <a:lnTo>
                  <a:pt x="979" y="2813"/>
                </a:lnTo>
                <a:lnTo>
                  <a:pt x="949" y="2879"/>
                </a:lnTo>
                <a:lnTo>
                  <a:pt x="920" y="2947"/>
                </a:lnTo>
                <a:lnTo>
                  <a:pt x="892" y="3016"/>
                </a:lnTo>
                <a:lnTo>
                  <a:pt x="867" y="3086"/>
                </a:lnTo>
                <a:lnTo>
                  <a:pt x="843" y="3157"/>
                </a:lnTo>
                <a:lnTo>
                  <a:pt x="822" y="3229"/>
                </a:lnTo>
                <a:lnTo>
                  <a:pt x="802" y="3303"/>
                </a:lnTo>
                <a:lnTo>
                  <a:pt x="784" y="3377"/>
                </a:lnTo>
                <a:lnTo>
                  <a:pt x="767" y="3452"/>
                </a:lnTo>
                <a:lnTo>
                  <a:pt x="753" y="3528"/>
                </a:lnTo>
                <a:lnTo>
                  <a:pt x="741" y="3606"/>
                </a:lnTo>
                <a:lnTo>
                  <a:pt x="731" y="3686"/>
                </a:lnTo>
                <a:lnTo>
                  <a:pt x="723" y="3765"/>
                </a:lnTo>
                <a:lnTo>
                  <a:pt x="717" y="3847"/>
                </a:lnTo>
                <a:lnTo>
                  <a:pt x="713" y="3929"/>
                </a:lnTo>
                <a:lnTo>
                  <a:pt x="0" y="3929"/>
                </a:lnTo>
                <a:lnTo>
                  <a:pt x="0" y="3939"/>
                </a:lnTo>
                <a:lnTo>
                  <a:pt x="1475" y="4869"/>
                </a:lnTo>
                <a:lnTo>
                  <a:pt x="2949" y="3939"/>
                </a:lnTo>
                <a:lnTo>
                  <a:pt x="2949" y="3929"/>
                </a:lnTo>
                <a:lnTo>
                  <a:pt x="2239" y="3929"/>
                </a:lnTo>
                <a:lnTo>
                  <a:pt x="2239" y="3929"/>
                </a:lnTo>
                <a:lnTo>
                  <a:pt x="2240" y="3858"/>
                </a:lnTo>
                <a:lnTo>
                  <a:pt x="2242" y="3787"/>
                </a:lnTo>
                <a:lnTo>
                  <a:pt x="2247" y="3719"/>
                </a:lnTo>
                <a:lnTo>
                  <a:pt x="2252" y="3650"/>
                </a:lnTo>
                <a:lnTo>
                  <a:pt x="2260" y="3583"/>
                </a:lnTo>
                <a:lnTo>
                  <a:pt x="2269" y="3515"/>
                </a:lnTo>
                <a:lnTo>
                  <a:pt x="2279" y="3450"/>
                </a:lnTo>
                <a:lnTo>
                  <a:pt x="2292" y="3384"/>
                </a:lnTo>
                <a:lnTo>
                  <a:pt x="2305" y="3320"/>
                </a:lnTo>
                <a:lnTo>
                  <a:pt x="2320" y="3256"/>
                </a:lnTo>
                <a:lnTo>
                  <a:pt x="2337" y="3193"/>
                </a:lnTo>
                <a:lnTo>
                  <a:pt x="2354" y="3130"/>
                </a:lnTo>
                <a:lnTo>
                  <a:pt x="2373" y="3069"/>
                </a:lnTo>
                <a:lnTo>
                  <a:pt x="2394" y="3008"/>
                </a:lnTo>
                <a:lnTo>
                  <a:pt x="2417" y="2948"/>
                </a:lnTo>
                <a:lnTo>
                  <a:pt x="2440" y="2889"/>
                </a:lnTo>
                <a:lnTo>
                  <a:pt x="2464" y="2830"/>
                </a:lnTo>
                <a:lnTo>
                  <a:pt x="2490" y="2772"/>
                </a:lnTo>
                <a:lnTo>
                  <a:pt x="2516" y="2715"/>
                </a:lnTo>
                <a:lnTo>
                  <a:pt x="2545" y="2658"/>
                </a:lnTo>
                <a:lnTo>
                  <a:pt x="2575" y="2603"/>
                </a:lnTo>
                <a:lnTo>
                  <a:pt x="2605" y="2549"/>
                </a:lnTo>
                <a:lnTo>
                  <a:pt x="2636" y="2494"/>
                </a:lnTo>
                <a:lnTo>
                  <a:pt x="2670" y="2441"/>
                </a:lnTo>
                <a:lnTo>
                  <a:pt x="2703" y="2387"/>
                </a:lnTo>
                <a:lnTo>
                  <a:pt x="2738" y="2336"/>
                </a:lnTo>
                <a:lnTo>
                  <a:pt x="2774" y="2285"/>
                </a:lnTo>
                <a:lnTo>
                  <a:pt x="2811" y="2233"/>
                </a:lnTo>
                <a:lnTo>
                  <a:pt x="2849" y="2184"/>
                </a:lnTo>
                <a:lnTo>
                  <a:pt x="2887" y="2134"/>
                </a:lnTo>
                <a:lnTo>
                  <a:pt x="2928" y="2086"/>
                </a:lnTo>
                <a:lnTo>
                  <a:pt x="2968" y="2038"/>
                </a:lnTo>
                <a:lnTo>
                  <a:pt x="3009" y="1990"/>
                </a:lnTo>
                <a:lnTo>
                  <a:pt x="3052" y="1944"/>
                </a:lnTo>
                <a:lnTo>
                  <a:pt x="3095" y="1897"/>
                </a:lnTo>
                <a:lnTo>
                  <a:pt x="3138" y="1852"/>
                </a:lnTo>
                <a:lnTo>
                  <a:pt x="3184" y="1808"/>
                </a:lnTo>
                <a:lnTo>
                  <a:pt x="3229" y="1763"/>
                </a:lnTo>
                <a:lnTo>
                  <a:pt x="3274" y="1720"/>
                </a:lnTo>
                <a:lnTo>
                  <a:pt x="3322" y="1678"/>
                </a:lnTo>
                <a:lnTo>
                  <a:pt x="3369" y="1635"/>
                </a:lnTo>
                <a:lnTo>
                  <a:pt x="3417" y="1594"/>
                </a:lnTo>
                <a:lnTo>
                  <a:pt x="3466" y="1554"/>
                </a:lnTo>
                <a:lnTo>
                  <a:pt x="3514" y="1513"/>
                </a:lnTo>
                <a:lnTo>
                  <a:pt x="3565" y="1474"/>
                </a:lnTo>
                <a:lnTo>
                  <a:pt x="3614" y="1435"/>
                </a:lnTo>
                <a:lnTo>
                  <a:pt x="3666" y="1396"/>
                </a:lnTo>
                <a:lnTo>
                  <a:pt x="3717" y="1359"/>
                </a:lnTo>
                <a:lnTo>
                  <a:pt x="3768" y="1322"/>
                </a:lnTo>
                <a:lnTo>
                  <a:pt x="3820" y="1286"/>
                </a:lnTo>
                <a:lnTo>
                  <a:pt x="3872" y="1249"/>
                </a:lnTo>
                <a:lnTo>
                  <a:pt x="3926" y="1214"/>
                </a:lnTo>
                <a:lnTo>
                  <a:pt x="3979" y="1180"/>
                </a:lnTo>
                <a:lnTo>
                  <a:pt x="4032" y="1145"/>
                </a:lnTo>
                <a:lnTo>
                  <a:pt x="4086" y="1112"/>
                </a:lnTo>
                <a:lnTo>
                  <a:pt x="4139" y="1079"/>
                </a:lnTo>
                <a:lnTo>
                  <a:pt x="4194" y="1047"/>
                </a:lnTo>
                <a:lnTo>
                  <a:pt x="4248" y="1015"/>
                </a:lnTo>
                <a:lnTo>
                  <a:pt x="4357" y="954"/>
                </a:lnTo>
                <a:lnTo>
                  <a:pt x="4467" y="894"/>
                </a:lnTo>
                <a:lnTo>
                  <a:pt x="4577" y="837"/>
                </a:lnTo>
                <a:lnTo>
                  <a:pt x="4688" y="782"/>
                </a:lnTo>
                <a:lnTo>
                  <a:pt x="4798" y="729"/>
                </a:lnTo>
                <a:lnTo>
                  <a:pt x="4906" y="679"/>
                </a:lnTo>
                <a:lnTo>
                  <a:pt x="5016" y="629"/>
                </a:lnTo>
                <a:lnTo>
                  <a:pt x="5124" y="583"/>
                </a:lnTo>
                <a:lnTo>
                  <a:pt x="5231" y="539"/>
                </a:lnTo>
                <a:lnTo>
                  <a:pt x="5337" y="496"/>
                </a:lnTo>
                <a:lnTo>
                  <a:pt x="5442" y="456"/>
                </a:lnTo>
                <a:lnTo>
                  <a:pt x="5545" y="418"/>
                </a:lnTo>
                <a:lnTo>
                  <a:pt x="5646" y="380"/>
                </a:lnTo>
                <a:lnTo>
                  <a:pt x="5745" y="346"/>
                </a:lnTo>
                <a:lnTo>
                  <a:pt x="5842" y="314"/>
                </a:lnTo>
                <a:lnTo>
                  <a:pt x="5937" y="283"/>
                </a:lnTo>
                <a:lnTo>
                  <a:pt x="6028" y="253"/>
                </a:lnTo>
                <a:lnTo>
                  <a:pt x="6117" y="226"/>
                </a:lnTo>
                <a:lnTo>
                  <a:pt x="6203" y="200"/>
                </a:lnTo>
                <a:lnTo>
                  <a:pt x="6284" y="176"/>
                </a:lnTo>
                <a:lnTo>
                  <a:pt x="6363" y="154"/>
                </a:lnTo>
                <a:lnTo>
                  <a:pt x="6510" y="114"/>
                </a:lnTo>
                <a:lnTo>
                  <a:pt x="6639" y="81"/>
                </a:lnTo>
                <a:lnTo>
                  <a:pt x="6750" y="54"/>
                </a:lnTo>
                <a:lnTo>
                  <a:pt x="6842" y="32"/>
                </a:lnTo>
                <a:lnTo>
                  <a:pt x="6911" y="17"/>
                </a:lnTo>
                <a:lnTo>
                  <a:pt x="6958" y="5"/>
                </a:lnTo>
                <a:lnTo>
                  <a:pt x="6978" y="0"/>
                </a:lnTo>
                <a:lnTo>
                  <a:pt x="6978" y="0"/>
                </a:lnTo>
                <a:close/>
              </a:path>
            </a:pathLst>
          </a:custGeom>
          <a:solidFill>
            <a:srgbClr val="0F5486"/>
          </a:solidFill>
          <a:ln w="9525">
            <a:noFill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  <a:spcBef>
                <a:spcPts val="20"/>
              </a:spcBef>
              <a:defRPr/>
            </a:pPr>
            <a:endParaRPr lang="en-US" kern="0">
              <a:solidFill>
                <a:srgbClr val="005386"/>
              </a:solidFill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422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About the Common Document Model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4" name="TextBox 3"/>
          <p:cNvSpPr txBox="1"/>
          <p:nvPr/>
        </p:nvSpPr>
        <p:spPr>
          <a:xfrm>
            <a:off x="382937" y="949842"/>
            <a:ext cx="840664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CDM(Common Document Model)</a:t>
            </a:r>
            <a:r>
              <a:rPr lang="ko-KR" altLang="en-US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을 사용하면 문서 및 파일을 관리하고 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여러 앱에서 </a:t>
            </a:r>
            <a:r>
              <a:rPr lang="ko-KR" altLang="en-US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다른 구성원과 공유할 수 있습니다</a:t>
            </a:r>
            <a:r>
              <a:rPr lang="en-US" altLang="ko-KR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CDM</a:t>
            </a:r>
            <a:r>
              <a:rPr lang="ko-KR" altLang="en-US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을 사용하여 </a:t>
            </a:r>
            <a:r>
              <a:rPr lang="en-US" altLang="ko-KR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에 </a:t>
            </a:r>
            <a:r>
              <a:rPr lang="ko-KR" altLang="en-US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대해 다음 작업을 수행할 수 있습니다</a:t>
            </a:r>
            <a:r>
              <a:rPr lang="en-US" altLang="ko-KR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ko-KR" altLang="en-US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생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성</a:t>
            </a:r>
            <a:endParaRPr lang="ko-KR" altLang="en-US" sz="140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ko-KR" altLang="en-US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및 파일 체크인 및 체크아웃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의 </a:t>
            </a:r>
            <a:r>
              <a:rPr lang="en-US" altLang="ko-KR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version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ko-KR" altLang="en-US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및 </a:t>
            </a:r>
            <a:r>
              <a:rPr lang="en-US" altLang="ko-KR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revision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생성</a:t>
            </a:r>
            <a:endParaRPr lang="en-US" altLang="ko-KR" sz="140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</a:t>
            </a:r>
            <a:r>
              <a:rPr lang="ko-KR" altLang="en-US" sz="140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구독</a:t>
            </a:r>
            <a:endParaRPr lang="ko-KR" altLang="en-US" sz="140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삭제</a:t>
            </a:r>
            <a:endParaRPr lang="ko-KR" altLang="en-US" sz="140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6188148" y="1934084"/>
            <a:ext cx="2464760" cy="2565406"/>
            <a:chOff x="5113700" y="1519887"/>
            <a:chExt cx="2787793" cy="2901630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5113700" y="1519887"/>
              <a:ext cx="2787793" cy="2901630"/>
            </a:xfrm>
            <a:prstGeom prst="roundRect">
              <a:avLst>
                <a:gd name="adj" fmla="val 7086"/>
              </a:avLst>
            </a:prstGeom>
            <a:solidFill>
              <a:schemeClr val="bg1"/>
            </a:solidFill>
            <a:ln>
              <a:solidFill>
                <a:srgbClr val="97999B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5730686" y="1532821"/>
              <a:ext cx="155382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800">
                  <a:latin typeface="+mj-lt"/>
                </a:rPr>
                <a:t>Document</a:t>
              </a:r>
              <a:endParaRPr lang="ko-KR" altLang="en-US" sz="1800">
                <a:latin typeface="+mj-lt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5544121" y="1927009"/>
              <a:ext cx="1920279" cy="2235395"/>
              <a:chOff x="5104642" y="1746867"/>
              <a:chExt cx="2288149" cy="2663632"/>
            </a:xfrm>
          </p:grpSpPr>
          <p:sp>
            <p:nvSpPr>
              <p:cNvPr id="11" name="순서도: 처리 10"/>
              <p:cNvSpPr/>
              <p:nvPr/>
            </p:nvSpPr>
            <p:spPr>
              <a:xfrm>
                <a:off x="5634875" y="1964015"/>
                <a:ext cx="1757916" cy="394920"/>
              </a:xfrm>
              <a:prstGeom prst="flowChartProcess">
                <a:avLst/>
              </a:prstGeom>
              <a:solidFill>
                <a:srgbClr val="0F54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500" smtClean="0">
                    <a:latin typeface="+mj-lt"/>
                  </a:rPr>
                  <a:t>File</a:t>
                </a:r>
                <a:endParaRPr lang="ko-KR" altLang="en-US" sz="1500">
                  <a:latin typeface="+mj-lt"/>
                </a:endParaRPr>
              </a:p>
            </p:txBody>
          </p:sp>
          <p:pic>
            <p:nvPicPr>
              <p:cNvPr id="12" name="내용 개체 틀 8"/>
              <p:cNvPicPr>
                <a:picLocks noChangeAspect="1"/>
              </p:cNvPicPr>
              <p:nvPr/>
            </p:nvPicPr>
            <p:blipFill rotWithShape="1"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67006" b="51015"/>
              <a:stretch/>
            </p:blipFill>
            <p:spPr>
              <a:xfrm>
                <a:off x="5104642" y="1746867"/>
                <a:ext cx="851124" cy="817640"/>
              </a:xfrm>
              <a:custGeom>
                <a:avLst/>
                <a:gdLst>
                  <a:gd name="connsiteX0" fmla="*/ 0 w 8200800"/>
                  <a:gd name="connsiteY0" fmla="*/ 0 h 3258000"/>
                  <a:gd name="connsiteX1" fmla="*/ 8200800 w 8200800"/>
                  <a:gd name="connsiteY1" fmla="*/ 0 h 3258000"/>
                  <a:gd name="connsiteX2" fmla="*/ 8200800 w 8200800"/>
                  <a:gd name="connsiteY2" fmla="*/ 3258000 h 3258000"/>
                  <a:gd name="connsiteX3" fmla="*/ 0 w 8200800"/>
                  <a:gd name="connsiteY3" fmla="*/ 3258000 h 32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200800" h="3258000">
                    <a:moveTo>
                      <a:pt x="0" y="0"/>
                    </a:moveTo>
                    <a:lnTo>
                      <a:pt x="8200800" y="0"/>
                    </a:lnTo>
                    <a:lnTo>
                      <a:pt x="8200800" y="3258000"/>
                    </a:lnTo>
                    <a:lnTo>
                      <a:pt x="0" y="3258000"/>
                    </a:lnTo>
                    <a:close/>
                  </a:path>
                </a:pathLst>
              </a:custGeom>
            </p:spPr>
          </p:pic>
          <p:sp>
            <p:nvSpPr>
              <p:cNvPr id="13" name="순서도: 처리 12"/>
              <p:cNvSpPr/>
              <p:nvPr/>
            </p:nvSpPr>
            <p:spPr>
              <a:xfrm>
                <a:off x="5634875" y="2619503"/>
                <a:ext cx="1757916" cy="394920"/>
              </a:xfrm>
              <a:prstGeom prst="flowChartProcess">
                <a:avLst/>
              </a:prstGeom>
              <a:solidFill>
                <a:srgbClr val="0F54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500" smtClean="0">
                    <a:latin typeface="+mj-lt"/>
                  </a:rPr>
                  <a:t>File</a:t>
                </a:r>
                <a:endParaRPr lang="ko-KR" altLang="en-US" sz="1500">
                  <a:latin typeface="+mj-lt"/>
                </a:endParaRPr>
              </a:p>
            </p:txBody>
          </p:sp>
          <p:sp>
            <p:nvSpPr>
              <p:cNvPr id="14" name="순서도: 처리 13"/>
              <p:cNvSpPr/>
              <p:nvPr/>
            </p:nvSpPr>
            <p:spPr>
              <a:xfrm>
                <a:off x="5634875" y="3277784"/>
                <a:ext cx="1757916" cy="394920"/>
              </a:xfrm>
              <a:prstGeom prst="flowChartProcess">
                <a:avLst/>
              </a:prstGeom>
              <a:solidFill>
                <a:srgbClr val="0F54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500" smtClean="0">
                    <a:latin typeface="+mj-lt"/>
                  </a:rPr>
                  <a:t>File</a:t>
                </a:r>
                <a:endParaRPr lang="ko-KR" altLang="en-US" sz="1500">
                  <a:latin typeface="+mj-lt"/>
                </a:endParaRPr>
              </a:p>
            </p:txBody>
          </p:sp>
          <p:grpSp>
            <p:nvGrpSpPr>
              <p:cNvPr id="15" name="그룹 14"/>
              <p:cNvGrpSpPr/>
              <p:nvPr/>
            </p:nvGrpSpPr>
            <p:grpSpPr>
              <a:xfrm>
                <a:off x="5119078" y="2401448"/>
                <a:ext cx="822253" cy="786097"/>
                <a:chOff x="6621192" y="64458"/>
                <a:chExt cx="822253" cy="786097"/>
              </a:xfrm>
            </p:grpSpPr>
            <p:sp>
              <p:nvSpPr>
                <p:cNvPr id="23" name="직사각형 22"/>
                <p:cNvSpPr/>
                <p:nvPr/>
              </p:nvSpPr>
              <p:spPr>
                <a:xfrm>
                  <a:off x="7043420" y="260884"/>
                  <a:ext cx="254000" cy="4260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24" name="내용 개체 틀 8"/>
                <p:cNvPicPr>
                  <a:picLocks noChangeAspect="1"/>
                </p:cNvPicPr>
                <p:nvPr/>
              </p:nvPicPr>
              <p:blipFill rotWithShape="1">
                <a:blip r:embed="rId3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2582" r="35544" b="52905"/>
                <a:stretch/>
              </p:blipFill>
              <p:spPr>
                <a:xfrm>
                  <a:off x="6621192" y="64458"/>
                  <a:ext cx="822253" cy="786097"/>
                </a:xfrm>
                <a:custGeom>
                  <a:avLst/>
                  <a:gdLst>
                    <a:gd name="connsiteX0" fmla="*/ 0 w 8200800"/>
                    <a:gd name="connsiteY0" fmla="*/ 0 h 3258000"/>
                    <a:gd name="connsiteX1" fmla="*/ 8200800 w 8200800"/>
                    <a:gd name="connsiteY1" fmla="*/ 0 h 3258000"/>
                    <a:gd name="connsiteX2" fmla="*/ 8200800 w 8200800"/>
                    <a:gd name="connsiteY2" fmla="*/ 3258000 h 3258000"/>
                    <a:gd name="connsiteX3" fmla="*/ 0 w 8200800"/>
                    <a:gd name="connsiteY3" fmla="*/ 3258000 h 3258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00800" h="3258000">
                      <a:moveTo>
                        <a:pt x="0" y="0"/>
                      </a:moveTo>
                      <a:lnTo>
                        <a:pt x="8200800" y="0"/>
                      </a:lnTo>
                      <a:lnTo>
                        <a:pt x="8200800" y="3258000"/>
                      </a:lnTo>
                      <a:lnTo>
                        <a:pt x="0" y="3258000"/>
                      </a:lnTo>
                      <a:close/>
                    </a:path>
                  </a:pathLst>
                </a:custGeom>
              </p:spPr>
            </p:pic>
          </p:grpSp>
          <p:pic>
            <p:nvPicPr>
              <p:cNvPr id="16" name="내용 개체 틀 8"/>
              <p:cNvPicPr>
                <a:picLocks noChangeAspect="1"/>
              </p:cNvPicPr>
              <p:nvPr/>
            </p:nvPicPr>
            <p:blipFill rotWithShape="1"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7342" r="1883" b="52905"/>
              <a:stretch/>
            </p:blipFill>
            <p:spPr>
              <a:xfrm>
                <a:off x="5147434" y="3055064"/>
                <a:ext cx="793897" cy="786097"/>
              </a:xfrm>
              <a:custGeom>
                <a:avLst/>
                <a:gdLst>
                  <a:gd name="connsiteX0" fmla="*/ 0 w 8200800"/>
                  <a:gd name="connsiteY0" fmla="*/ 0 h 3258000"/>
                  <a:gd name="connsiteX1" fmla="*/ 8200800 w 8200800"/>
                  <a:gd name="connsiteY1" fmla="*/ 0 h 3258000"/>
                  <a:gd name="connsiteX2" fmla="*/ 8200800 w 8200800"/>
                  <a:gd name="connsiteY2" fmla="*/ 3258000 h 3258000"/>
                  <a:gd name="connsiteX3" fmla="*/ 0 w 8200800"/>
                  <a:gd name="connsiteY3" fmla="*/ 3258000 h 32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200800" h="3258000">
                    <a:moveTo>
                      <a:pt x="0" y="0"/>
                    </a:moveTo>
                    <a:lnTo>
                      <a:pt x="8200800" y="0"/>
                    </a:lnTo>
                    <a:lnTo>
                      <a:pt x="8200800" y="3258000"/>
                    </a:lnTo>
                    <a:lnTo>
                      <a:pt x="0" y="3258000"/>
                    </a:lnTo>
                    <a:close/>
                  </a:path>
                </a:pathLst>
              </a:custGeom>
            </p:spPr>
          </p:pic>
          <p:grpSp>
            <p:nvGrpSpPr>
              <p:cNvPr id="17" name="그룹 16"/>
              <p:cNvGrpSpPr/>
              <p:nvPr/>
            </p:nvGrpSpPr>
            <p:grpSpPr>
              <a:xfrm>
                <a:off x="5364481" y="3838169"/>
                <a:ext cx="2028310" cy="572330"/>
                <a:chOff x="5364481" y="3838169"/>
                <a:chExt cx="2028310" cy="572330"/>
              </a:xfrm>
            </p:grpSpPr>
            <p:sp>
              <p:nvSpPr>
                <p:cNvPr id="18" name="순서도: 처리 17"/>
                <p:cNvSpPr/>
                <p:nvPr/>
              </p:nvSpPr>
              <p:spPr>
                <a:xfrm>
                  <a:off x="5634875" y="3960717"/>
                  <a:ext cx="1757916" cy="394920"/>
                </a:xfrm>
                <a:prstGeom prst="flowChartProcess">
                  <a:avLst/>
                </a:prstGeom>
                <a:solidFill>
                  <a:srgbClr val="0F54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500" smtClean="0">
                      <a:latin typeface="+mj-lt"/>
                    </a:rPr>
                    <a:t>File</a:t>
                  </a:r>
                  <a:endParaRPr lang="ko-KR" altLang="en-US" sz="1500">
                    <a:latin typeface="+mj-lt"/>
                  </a:endParaRPr>
                </a:p>
              </p:txBody>
            </p:sp>
            <p:pic>
              <p:nvPicPr>
                <p:cNvPr id="19" name="그림 18"/>
                <p:cNvPicPr>
                  <a:picLocks noChangeAspect="1"/>
                </p:cNvPicPr>
                <p:nvPr/>
              </p:nvPicPr>
              <p:blipFill rotWithShape="1">
                <a:blip r:embed="rId4"/>
                <a:srcRect r="7181"/>
                <a:stretch/>
              </p:blipFill>
              <p:spPr>
                <a:xfrm>
                  <a:off x="5364481" y="3838169"/>
                  <a:ext cx="426720" cy="572330"/>
                </a:xfrm>
                <a:prstGeom prst="rect">
                  <a:avLst/>
                </a:prstGeom>
              </p:spPr>
            </p:pic>
            <p:sp>
              <p:nvSpPr>
                <p:cNvPr id="20" name="직사각형 19"/>
                <p:cNvSpPr/>
                <p:nvPr/>
              </p:nvSpPr>
              <p:spPr>
                <a:xfrm>
                  <a:off x="5785486" y="3960717"/>
                  <a:ext cx="47607" cy="150273"/>
                </a:xfrm>
                <a:prstGeom prst="rect">
                  <a:avLst/>
                </a:prstGeom>
                <a:solidFill>
                  <a:srgbClr val="0F54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직사각형 20"/>
                <p:cNvSpPr/>
                <p:nvPr/>
              </p:nvSpPr>
              <p:spPr>
                <a:xfrm>
                  <a:off x="5783794" y="4291468"/>
                  <a:ext cx="45719" cy="64170"/>
                </a:xfrm>
                <a:prstGeom prst="rect">
                  <a:avLst/>
                </a:prstGeom>
                <a:solidFill>
                  <a:srgbClr val="0F54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" name="이등변 삼각형 21"/>
                <p:cNvSpPr/>
                <p:nvPr/>
              </p:nvSpPr>
              <p:spPr>
                <a:xfrm flipV="1">
                  <a:off x="5752257" y="3960716"/>
                  <a:ext cx="125812" cy="73477"/>
                </a:xfrm>
                <a:prstGeom prst="triangle">
                  <a:avLst/>
                </a:prstGeom>
                <a:solidFill>
                  <a:srgbClr val="0F54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77091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554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Hands-on Flow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6" name="U-Turn Arrow 28"/>
          <p:cNvSpPr/>
          <p:nvPr/>
        </p:nvSpPr>
        <p:spPr>
          <a:xfrm rot="5400000">
            <a:off x="3057455" y="-1240678"/>
            <a:ext cx="2291101" cy="7424918"/>
          </a:xfrm>
          <a:prstGeom prst="uturnArrow">
            <a:avLst>
              <a:gd name="adj1" fmla="val 12729"/>
              <a:gd name="adj2" fmla="val 12269"/>
              <a:gd name="adj3" fmla="val 10984"/>
              <a:gd name="adj4" fmla="val 44050"/>
              <a:gd name="adj5" fmla="val 10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Oval 38"/>
          <p:cNvSpPr/>
          <p:nvPr/>
        </p:nvSpPr>
        <p:spPr>
          <a:xfrm>
            <a:off x="4464470" y="3259396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3</a:t>
            </a:r>
          </a:p>
        </p:txBody>
      </p:sp>
      <p:sp>
        <p:nvSpPr>
          <p:cNvPr id="8" name="Oval 113"/>
          <p:cNvSpPr/>
          <p:nvPr/>
        </p:nvSpPr>
        <p:spPr>
          <a:xfrm>
            <a:off x="3606064" y="1379568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4993" y="1024134"/>
            <a:ext cx="262107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 </a:t>
            </a:r>
            <a:r>
              <a:rPr lang="ko-KR" altLang="en-US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생성 </a:t>
            </a:r>
            <a:r>
              <a:rPr lang="en-US" altLang="ko-KR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&amp; Files </a:t>
            </a:r>
            <a:r>
              <a:rPr lang="ko-KR" altLang="en-US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추가</a:t>
            </a:r>
            <a:r>
              <a:rPr lang="en-US" altLang="ko-KR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  </a:t>
            </a:r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1" name="Oval 81"/>
          <p:cNvSpPr/>
          <p:nvPr/>
        </p:nvSpPr>
        <p:spPr>
          <a:xfrm>
            <a:off x="1545057" y="3252969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4</a:t>
            </a:r>
          </a:p>
        </p:txBody>
      </p:sp>
      <p:sp>
        <p:nvSpPr>
          <p:cNvPr id="12" name="Oval 113"/>
          <p:cNvSpPr/>
          <p:nvPr/>
        </p:nvSpPr>
        <p:spPr>
          <a:xfrm>
            <a:off x="717248" y="1377261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876618" y="1017793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Check out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39316" y="2881132"/>
            <a:ext cx="203032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Check in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24916" y="2881132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Revision </a:t>
            </a:r>
            <a:r>
              <a:rPr lang="ko-KR" altLang="en-US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생성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39316" y="4352683"/>
            <a:ext cx="2030321" cy="4154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Lock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해제 확인</a:t>
            </a:r>
            <a:endParaRPr lang="en-US" altLang="ko-KR" sz="1050" smtClean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Version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확인</a:t>
            </a:r>
            <a:endParaRPr lang="en-US" altLang="ko-KR" sz="10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19903" y="4368072"/>
            <a:ext cx="2030321" cy="4154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With files</a:t>
            </a:r>
          </a:p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Without files</a:t>
            </a:r>
            <a:endParaRPr lang="en-US" altLang="ko-KR" sz="10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3876618" y="2553444"/>
            <a:ext cx="2030321" cy="25391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Lock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확인</a:t>
            </a:r>
            <a:endParaRPr lang="en-US" altLang="ko-KR" sz="1050" smtClean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34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984993" y="1477790"/>
            <a:ext cx="2277598" cy="1069997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1" name="내용 개체 틀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6618" y="1472504"/>
            <a:ext cx="2280228" cy="1071232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5" name="내용 개체 틀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9316" y="3307400"/>
            <a:ext cx="2272506" cy="1067605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8" name="내용 개체 틀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9903" y="3307400"/>
            <a:ext cx="2272507" cy="1067605"/>
          </a:xfrm>
          <a:prstGeom prst="rect">
            <a:avLst/>
          </a:prstGeom>
          <a:ln>
            <a:solidFill>
              <a:srgbClr val="005386"/>
            </a:solidFill>
          </a:ln>
        </p:spPr>
      </p:pic>
    </p:spTree>
    <p:extLst>
      <p:ext uri="{BB962C8B-B14F-4D97-AF65-F5344CB8AC3E}">
        <p14:creationId xmlns:p14="http://schemas.microsoft.com/office/powerpoint/2010/main" val="4134541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Hands-on Flow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6" name="U-Turn Arrow 28"/>
          <p:cNvSpPr/>
          <p:nvPr/>
        </p:nvSpPr>
        <p:spPr>
          <a:xfrm rot="5400000">
            <a:off x="3057455" y="-1240678"/>
            <a:ext cx="2291101" cy="7424918"/>
          </a:xfrm>
          <a:prstGeom prst="uturnArrow">
            <a:avLst>
              <a:gd name="adj1" fmla="val 12729"/>
              <a:gd name="adj2" fmla="val 12269"/>
              <a:gd name="adj3" fmla="val 10984"/>
              <a:gd name="adj4" fmla="val 44050"/>
              <a:gd name="adj5" fmla="val 10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Oval 38"/>
          <p:cNvSpPr/>
          <p:nvPr/>
        </p:nvSpPr>
        <p:spPr>
          <a:xfrm>
            <a:off x="4464470" y="3259396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3</a:t>
            </a:r>
          </a:p>
        </p:txBody>
      </p:sp>
      <p:sp>
        <p:nvSpPr>
          <p:cNvPr id="8" name="Oval 113"/>
          <p:cNvSpPr/>
          <p:nvPr/>
        </p:nvSpPr>
        <p:spPr>
          <a:xfrm>
            <a:off x="3606064" y="1379568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4993" y="1024134"/>
            <a:ext cx="262107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Document </a:t>
            </a:r>
            <a:r>
              <a:rPr lang="ko-KR" altLang="en-US" sz="1300" smtClean="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생성 </a:t>
            </a:r>
            <a:r>
              <a:rPr lang="en-US" altLang="ko-KR" sz="130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&amp; Files </a:t>
            </a:r>
            <a:r>
              <a:rPr lang="ko-KR" altLang="en-US" sz="130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추가</a:t>
            </a:r>
            <a:r>
              <a:rPr lang="en-US" altLang="ko-KR" sz="130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 </a:t>
            </a:r>
            <a:r>
              <a:rPr lang="en-US" altLang="ko-KR" sz="1300" smtClean="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endParaRPr lang="en-US" altLang="ko-KR" sz="1300" dirty="0">
              <a:solidFill>
                <a:srgbClr val="E87722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1" name="Oval 81"/>
          <p:cNvSpPr/>
          <p:nvPr/>
        </p:nvSpPr>
        <p:spPr>
          <a:xfrm>
            <a:off x="1545057" y="3252969"/>
            <a:ext cx="182880" cy="182880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4</a:t>
            </a:r>
          </a:p>
        </p:txBody>
      </p:sp>
      <p:sp>
        <p:nvSpPr>
          <p:cNvPr id="12" name="Oval 113"/>
          <p:cNvSpPr/>
          <p:nvPr/>
        </p:nvSpPr>
        <p:spPr>
          <a:xfrm>
            <a:off x="717248" y="1377261"/>
            <a:ext cx="182880" cy="182880"/>
          </a:xfrm>
          <a:prstGeom prst="ellipse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876618" y="1017793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Check out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39316" y="2881132"/>
            <a:ext cx="2030321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Check in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24916" y="2881132"/>
            <a:ext cx="2043419" cy="29238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algn="l"/>
            <a:r>
              <a:rPr lang="en-US" altLang="ko-KR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Revision </a:t>
            </a:r>
            <a:r>
              <a:rPr lang="ko-KR" altLang="en-US" sz="1300">
                <a:latin typeface="NanumSquare Bold" panose="020B0600000101010101" pitchFamily="34" charset="-127"/>
                <a:ea typeface="NanumSquare Bold" panose="020B0600000101010101" pitchFamily="34" charset="-127"/>
              </a:rPr>
              <a:t>생성</a:t>
            </a:r>
            <a:endParaRPr lang="en-US" altLang="ko-KR" sz="13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39316" y="4352683"/>
            <a:ext cx="2030321" cy="4154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Lock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해제 확인</a:t>
            </a:r>
            <a:endParaRPr lang="en-US" altLang="ko-KR" sz="1050" smtClean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Version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확인</a:t>
            </a:r>
            <a:endParaRPr lang="en-US" altLang="ko-KR" sz="10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19903" y="4368072"/>
            <a:ext cx="2030321" cy="4154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With files</a:t>
            </a:r>
          </a:p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Without files</a:t>
            </a:r>
            <a:endParaRPr lang="en-US" altLang="ko-KR" sz="10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3876618" y="2553444"/>
            <a:ext cx="2030321" cy="25391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1100" i="1"/>
            </a:lvl1pPr>
          </a:lstStyle>
          <a:p>
            <a:pPr marL="171450" indent="-171450" algn="l">
              <a:buFontTx/>
              <a:buChar char="-"/>
            </a:pPr>
            <a:r>
              <a:rPr lang="en-US" altLang="ko-KR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Lock </a:t>
            </a:r>
            <a:r>
              <a:rPr lang="ko-KR" altLang="en-US" sz="1050" smtClean="0">
                <a:latin typeface="NanumSquare" panose="020B0600000101010101" pitchFamily="34" charset="-127"/>
                <a:ea typeface="NanumSquare" panose="020B0600000101010101" pitchFamily="34" charset="-127"/>
              </a:rPr>
              <a:t>확인</a:t>
            </a:r>
            <a:endParaRPr lang="en-US" altLang="ko-KR" sz="1050" smtClean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34" name="내용 개체 틀 5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984993" y="1477790"/>
            <a:ext cx="2277598" cy="1069997"/>
          </a:xfrm>
          <a:prstGeom prst="rect">
            <a:avLst/>
          </a:prstGeom>
          <a:ln>
            <a:solidFill>
              <a:srgbClr val="E87722"/>
            </a:solidFill>
          </a:ln>
        </p:spPr>
      </p:pic>
      <p:pic>
        <p:nvPicPr>
          <p:cNvPr id="41" name="내용 개체 틀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6618" y="1472504"/>
            <a:ext cx="2280228" cy="1071232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5" name="내용 개체 틀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9316" y="3307400"/>
            <a:ext cx="2272506" cy="1067605"/>
          </a:xfrm>
          <a:prstGeom prst="rect">
            <a:avLst/>
          </a:prstGeom>
          <a:ln>
            <a:solidFill>
              <a:srgbClr val="005386"/>
            </a:solidFill>
          </a:ln>
        </p:spPr>
      </p:pic>
      <p:pic>
        <p:nvPicPr>
          <p:cNvPr id="48" name="내용 개체 틀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9903" y="3307400"/>
            <a:ext cx="2272507" cy="1067605"/>
          </a:xfrm>
          <a:prstGeom prst="rect">
            <a:avLst/>
          </a:prstGeom>
          <a:ln>
            <a:solidFill>
              <a:srgbClr val="005386"/>
            </a:solidFill>
          </a:ln>
        </p:spPr>
      </p:pic>
    </p:spTree>
    <p:extLst>
      <p:ext uri="{BB962C8B-B14F-4D97-AF65-F5344CB8AC3E}">
        <p14:creationId xmlns:p14="http://schemas.microsoft.com/office/powerpoint/2010/main" val="103204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smtClean="0"/>
              <a:t>1. Document </a:t>
            </a:r>
            <a:r>
              <a:rPr lang="ko-KR" altLang="en-US" b="1"/>
              <a:t>생성 </a:t>
            </a:r>
            <a:r>
              <a:rPr lang="en-US" altLang="ko-KR" b="1"/>
              <a:t>&amp; Files </a:t>
            </a:r>
            <a:r>
              <a:rPr lang="ko-KR" altLang="en-US" b="1"/>
              <a:t>추가 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7" name="Rectangle 30"/>
          <p:cNvSpPr/>
          <p:nvPr/>
        </p:nvSpPr>
        <p:spPr>
          <a:xfrm>
            <a:off x="1826864" y="2282924"/>
            <a:ext cx="1022662" cy="332686"/>
          </a:xfrm>
          <a:prstGeom prst="rect">
            <a:avLst/>
          </a:prstGeom>
          <a:noFill/>
          <a:ln w="19050">
            <a:solidFill>
              <a:srgbClr val="F370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16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1. Document </a:t>
            </a:r>
            <a:r>
              <a:rPr lang="ko-KR" altLang="en-US" b="1"/>
              <a:t>생성 </a:t>
            </a:r>
            <a:r>
              <a:rPr lang="en-US" altLang="ko-KR" b="1"/>
              <a:t>&amp; Files </a:t>
            </a:r>
            <a:r>
              <a:rPr lang="ko-KR" altLang="en-US" b="1"/>
              <a:t>추가 </a:t>
            </a:r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7" name="내용 개체 틀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379" y="1311349"/>
            <a:ext cx="4496804" cy="3134537"/>
          </a:xfrm>
          <a:prstGeom prst="rect">
            <a:avLst/>
          </a:prstGeom>
          <a:ln>
            <a:solidFill>
              <a:srgbClr val="97999B"/>
            </a:solidFill>
          </a:ln>
        </p:spPr>
      </p:pic>
    </p:spTree>
    <p:extLst>
      <p:ext uri="{BB962C8B-B14F-4D97-AF65-F5344CB8AC3E}">
        <p14:creationId xmlns:p14="http://schemas.microsoft.com/office/powerpoint/2010/main" val="37131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065" y="1000125"/>
            <a:ext cx="7576070" cy="35591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1. Document </a:t>
            </a:r>
            <a:r>
              <a:rPr lang="ko-KR" altLang="en-US" b="1"/>
              <a:t>생성 </a:t>
            </a:r>
            <a:r>
              <a:rPr lang="en-US" altLang="ko-KR" b="1"/>
              <a:t>&amp; Files </a:t>
            </a:r>
            <a:r>
              <a:rPr lang="ko-KR" altLang="en-US" b="1"/>
              <a:t>추가 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내용 개체 틀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380" y="1311349"/>
            <a:ext cx="4496804" cy="3134537"/>
          </a:xfrm>
          <a:prstGeom prst="rect">
            <a:avLst/>
          </a:prstGeom>
          <a:ln>
            <a:solidFill>
              <a:srgbClr val="97999B"/>
            </a:solidFill>
          </a:ln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8595" y="1914697"/>
            <a:ext cx="3279293" cy="2308854"/>
          </a:xfrm>
          <a:prstGeom prst="rect">
            <a:avLst/>
          </a:prstGeom>
          <a:ln>
            <a:solidFill>
              <a:srgbClr val="97999B"/>
            </a:solidFill>
          </a:ln>
        </p:spPr>
      </p:pic>
    </p:spTree>
    <p:extLst>
      <p:ext uri="{BB962C8B-B14F-4D97-AF65-F5344CB8AC3E}">
        <p14:creationId xmlns:p14="http://schemas.microsoft.com/office/powerpoint/2010/main" val="664333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RPORATE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0B38E749-D71E-4441-BD0A-191D45035818}"/>
    </a:ext>
  </a:extLst>
</a:theme>
</file>

<file path=ppt/theme/theme10.xml><?xml version="1.0" encoding="utf-8"?>
<a:theme xmlns:a="http://schemas.openxmlformats.org/drawingml/2006/main" name="3DEXCITE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A78E0B32-5D60-EB41-90C3-E22250812FB1}"/>
    </a:ext>
  </a:extLst>
</a:theme>
</file>

<file path=ppt/theme/theme11.xml><?xml version="1.0" encoding="utf-8"?>
<a:theme xmlns:a="http://schemas.openxmlformats.org/drawingml/2006/main" name="SIMUL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3AB0EF02-E818-6B41-8933-74BBA22DC80A}"/>
    </a:ext>
  </a:extLst>
</a:theme>
</file>

<file path=ppt/theme/theme12.xml><?xml version="1.0" encoding="utf-8"?>
<a:theme xmlns:a="http://schemas.openxmlformats.org/drawingml/2006/main" name="DELM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219B0B5E-4FF3-7746-B056-CC499983DC6D}"/>
    </a:ext>
  </a:extLst>
</a:theme>
</file>

<file path=ppt/theme/theme13.xml><?xml version="1.0" encoding="utf-8"?>
<a:theme xmlns:a="http://schemas.openxmlformats.org/drawingml/2006/main" name="MEDIDAT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F3AB1410-E261-6D43-B94E-89BDDE1593C3}"/>
    </a:ext>
  </a:extLst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AT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4AE46F9C-EA0F-4D48-8588-0A20979ABD17}"/>
    </a:ext>
  </a:extLst>
</a:theme>
</file>

<file path=ppt/theme/theme3.xml><?xml version="1.0" encoding="utf-8"?>
<a:theme xmlns:a="http://schemas.openxmlformats.org/drawingml/2006/main" name="BIOV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2797D098-BC2F-AB46-BC07-2B1AE1949748}"/>
    </a:ext>
  </a:extLst>
</a:theme>
</file>

<file path=ppt/theme/theme4.xml><?xml version="1.0" encoding="utf-8"?>
<a:theme xmlns:a="http://schemas.openxmlformats.org/drawingml/2006/main" name="GEOV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DAC3431A-F5CB-F846-94C2-4C7DB084DD33}"/>
    </a:ext>
  </a:extLst>
</a:theme>
</file>

<file path=ppt/theme/theme5.xml><?xml version="1.0" encoding="utf-8"?>
<a:theme xmlns:a="http://schemas.openxmlformats.org/drawingml/2006/main" name="SOLIDWORKS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7D52F822-039F-6E44-88A8-A1E715E7AF57}"/>
    </a:ext>
  </a:extLst>
</a:theme>
</file>

<file path=ppt/theme/theme6.xml><?xml version="1.0" encoding="utf-8"?>
<a:theme xmlns:a="http://schemas.openxmlformats.org/drawingml/2006/main" name="3DV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64D8F813-389F-6B4B-A47A-1B59642C5AD8}"/>
    </a:ext>
  </a:extLst>
</a:theme>
</file>

<file path=ppt/theme/theme7.xml><?xml version="1.0" encoding="utf-8"?>
<a:theme xmlns:a="http://schemas.openxmlformats.org/drawingml/2006/main" name="ENOV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E1CFCE0F-C807-0D4C-BAA6-E5AC44BE61E4}"/>
    </a:ext>
  </a:extLst>
</a:theme>
</file>

<file path=ppt/theme/theme8.xml><?xml version="1.0" encoding="utf-8"?>
<a:theme xmlns:a="http://schemas.openxmlformats.org/drawingml/2006/main" name="NETVIBES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82E17839-4E73-3249-8A84-DDCBEB8AE3C3}"/>
    </a:ext>
  </a:extLst>
</a:theme>
</file>

<file path=ppt/theme/theme9.xml><?xml version="1.0" encoding="utf-8"?>
<a:theme xmlns:a="http://schemas.openxmlformats.org/drawingml/2006/main" name="CENTRICPLM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64A31C24-7BEC-E940-AE33-C13DF6F7B5C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6C093F7B2433A4686363E44DC318470" ma:contentTypeVersion="12" ma:contentTypeDescription="새 문서를 만듭니다." ma:contentTypeScope="" ma:versionID="f91816f874ee699d42ce7fe05ffaa47c">
  <xsd:schema xmlns:xsd="http://www.w3.org/2001/XMLSchema" xmlns:xs="http://www.w3.org/2001/XMLSchema" xmlns:p="http://schemas.microsoft.com/office/2006/metadata/properties" xmlns:ns2="5ca1a6b8-755e-4e13-8877-67d52c2c36d4" xmlns:ns3="7fc7b5da-4b2f-419d-817d-686066761dd0" targetNamespace="http://schemas.microsoft.com/office/2006/metadata/properties" ma:root="true" ma:fieldsID="5a5df512d89a53fd0025c80cfe11c192" ns2:_="" ns3:_="">
    <xsd:import namespace="5ca1a6b8-755e-4e13-8877-67d52c2c36d4"/>
    <xsd:import namespace="7fc7b5da-4b2f-419d-817d-686066761d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a1a6b8-755e-4e13-8877-67d52c2c36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이미지 태그" ma:readOnly="false" ma:fieldId="{5cf76f15-5ced-4ddc-b409-7134ff3c332f}" ma:taxonomyMulti="true" ma:sspId="2c5c6cbc-1cf6-425a-85a2-fd167e3425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c7b5da-4b2f-419d-817d-686066761dd0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3ad17412-811b-42e4-b270-d21c47b9727c}" ma:internalName="TaxCatchAll" ma:showField="CatchAllData" ma:web="7fc7b5da-4b2f-419d-817d-686066761d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fc7b5da-4b2f-419d-817d-686066761dd0" xsi:nil="true"/>
    <lcf76f155ced4ddcb4097134ff3c332f xmlns="5ca1a6b8-755e-4e13-8877-67d52c2c36d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39C57FD-C239-4902-9216-4D386E94C9B6}"/>
</file>

<file path=customXml/itemProps2.xml><?xml version="1.0" encoding="utf-8"?>
<ds:datastoreItem xmlns:ds="http://schemas.openxmlformats.org/officeDocument/2006/customXml" ds:itemID="{D2854E8B-FE73-44E8-BD39-2AE3B844CF11}"/>
</file>

<file path=customXml/itemProps3.xml><?xml version="1.0" encoding="utf-8"?>
<ds:datastoreItem xmlns:ds="http://schemas.openxmlformats.org/officeDocument/2006/customXml" ds:itemID="{0A570F94-BDD1-4A3E-8F23-EA78A175767D}"/>
</file>

<file path=docProps/app.xml><?xml version="1.0" encoding="utf-8"?>
<Properties xmlns="http://schemas.openxmlformats.org/officeDocument/2006/extended-properties" xmlns:vt="http://schemas.openxmlformats.org/officeDocument/2006/docPropsVTypes">
  <Template>Dassault_Template_Shortversion</Template>
  <TotalTime>4205</TotalTime>
  <Words>718</Words>
  <Application>Microsoft Office PowerPoint</Application>
  <PresentationFormat>화면 슬라이드 쇼(16:9)</PresentationFormat>
  <Paragraphs>237</Paragraphs>
  <Slides>40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13</vt:i4>
      </vt:variant>
      <vt:variant>
        <vt:lpstr>슬라이드 제목</vt:lpstr>
      </vt:variant>
      <vt:variant>
        <vt:i4>40</vt:i4>
      </vt:variant>
    </vt:vector>
  </HeadingPairs>
  <TitlesOfParts>
    <vt:vector size="63" baseType="lpstr">
      <vt:lpstr>3ds</vt:lpstr>
      <vt:lpstr>NanumSquare Bold</vt:lpstr>
      <vt:lpstr>Arial Narrow</vt:lpstr>
      <vt:lpstr>NanumSquare ExtraBold</vt:lpstr>
      <vt:lpstr>Courier New</vt:lpstr>
      <vt:lpstr>NanumSquare</vt:lpstr>
      <vt:lpstr>Arial</vt:lpstr>
      <vt:lpstr>3ds Light</vt:lpstr>
      <vt:lpstr>3ds SemiBold</vt:lpstr>
      <vt:lpstr>맑은 고딕</vt:lpstr>
      <vt:lpstr>CORPORATE</vt:lpstr>
      <vt:lpstr>CATIA</vt:lpstr>
      <vt:lpstr>BIOVIA</vt:lpstr>
      <vt:lpstr>GEOVIA</vt:lpstr>
      <vt:lpstr>SOLIDWORKS</vt:lpstr>
      <vt:lpstr>3DVIA</vt:lpstr>
      <vt:lpstr>ENOVIA</vt:lpstr>
      <vt:lpstr>NETVIBES</vt:lpstr>
      <vt:lpstr>CENTRICPLM</vt:lpstr>
      <vt:lpstr>3DEXCITE</vt:lpstr>
      <vt:lpstr>SIMULIA</vt:lpstr>
      <vt:lpstr>DELMIA</vt:lpstr>
      <vt:lpstr>MEDIDATA</vt:lpstr>
      <vt:lpstr>3D익스피리언스 플랫폼 아카데미</vt:lpstr>
      <vt:lpstr>Introduction</vt:lpstr>
      <vt:lpstr>contents</vt:lpstr>
      <vt:lpstr>About the Common Document Model</vt:lpstr>
      <vt:lpstr>Hands-on Flow</vt:lpstr>
      <vt:lpstr>Hands-on Flow</vt:lpstr>
      <vt:lpstr>1. Document 생성 &amp; Files 추가 </vt:lpstr>
      <vt:lpstr>1. Document 생성 &amp; Files 추가 </vt:lpstr>
      <vt:lpstr>1. Document 생성 &amp; Files 추가 </vt:lpstr>
      <vt:lpstr>1. Document 생성 &amp; Files 추가 </vt:lpstr>
      <vt:lpstr>1. Document 생성 &amp; Files 추가 </vt:lpstr>
      <vt:lpstr>1. Document 생성 &amp; Files 추가 </vt:lpstr>
      <vt:lpstr>1. Document 생성 &amp; Files 추가 </vt:lpstr>
      <vt:lpstr>Hands-on Flow</vt:lpstr>
      <vt:lpstr>Check out &amp; Check in</vt:lpstr>
      <vt:lpstr>2. Check out</vt:lpstr>
      <vt:lpstr>2. Check out</vt:lpstr>
      <vt:lpstr>Hands-on Flow</vt:lpstr>
      <vt:lpstr>3. Check in</vt:lpstr>
      <vt:lpstr>3. Check in</vt:lpstr>
      <vt:lpstr>3. Check in</vt:lpstr>
      <vt:lpstr>File versions</vt:lpstr>
      <vt:lpstr>Hands-on Flow</vt:lpstr>
      <vt:lpstr>Lifecycle of a Document</vt:lpstr>
      <vt:lpstr>About Revising a Document</vt:lpstr>
      <vt:lpstr>4. Revision 생성</vt:lpstr>
      <vt:lpstr>4. Revision 생성 – with files</vt:lpstr>
      <vt:lpstr>4. Revision 생성 – with files</vt:lpstr>
      <vt:lpstr>4. Revision 생성 – with files</vt:lpstr>
      <vt:lpstr>4. Revision 생성 – without files </vt:lpstr>
      <vt:lpstr>4. Revision 생성 – without files</vt:lpstr>
      <vt:lpstr>4. Revision 생성 – without files</vt:lpstr>
      <vt:lpstr>contents</vt:lpstr>
      <vt:lpstr>About Bookmark Editor</vt:lpstr>
      <vt:lpstr>북마크 공유 – 접근 권한</vt:lpstr>
      <vt:lpstr>Hands-on Flow</vt:lpstr>
      <vt:lpstr>Collaboration for Microsoft</vt:lpstr>
      <vt:lpstr>Collaboration for Microsoft</vt:lpstr>
      <vt:lpstr>Collaboration for Microsoft</vt:lpstr>
      <vt:lpstr>PowerPoint 프레젠테이션</vt:lpstr>
    </vt:vector>
  </TitlesOfParts>
  <Company>DASSAULT SYSTEMES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Management</dc:title>
  <dc:creator>JANG Somi</dc:creator>
  <cp:lastModifiedBy>JANG Somi</cp:lastModifiedBy>
  <cp:revision>120</cp:revision>
  <cp:lastPrinted>2013-06-27T08:50:33Z</cp:lastPrinted>
  <dcterms:created xsi:type="dcterms:W3CDTF">2022-10-21T07:40:33Z</dcterms:created>
  <dcterms:modified xsi:type="dcterms:W3CDTF">2022-11-09T07:33:56Z</dcterms:modified>
  <cp:version>2021.11.18.1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 Version">
    <vt:lpwstr>1.0</vt:lpwstr>
  </property>
  <property fmtid="{D5CDD505-2E9C-101B-9397-08002B2CF9AE}" pid="3" name="ContentTypeId">
    <vt:lpwstr>0x01010026C093F7B2433A4686363E44DC318470</vt:lpwstr>
  </property>
</Properties>
</file>